
<file path=[Content_Types].xml><?xml version="1.0" encoding="utf-8"?>
<Types xmlns="http://schemas.openxmlformats.org/package/2006/content-types"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  <p:sldMasterId id="2147483843" r:id="rId17"/>
    <p:sldMasterId id="2147483856" r:id="rId18"/>
    <p:sldMasterId id="2147483869" r:id="rId19"/>
    <p:sldMasterId id="2147483882" r:id="rId20"/>
    <p:sldMasterId id="2147483895" r:id="rId21"/>
    <p:sldMasterId id="2147483908" r:id="rId22"/>
    <p:sldMasterId id="2147483921" r:id="rId23"/>
    <p:sldMasterId id="2147483934" r:id="rId24"/>
    <p:sldMasterId id="2147483947" r:id="rId25"/>
    <p:sldMasterId id="2147483960" r:id="rId26"/>
    <p:sldMasterId id="2147483973" r:id="rId27"/>
  </p:sldMasterIdLst>
  <p:notesMasterIdLst>
    <p:notesMasterId r:id="rId29"/>
  </p:notesMasterIdLst>
  <p:sldIdLst>
    <p:sldId id="256" r:id="rId28"/>
    <p:sldId id="351" r:id="rId30"/>
    <p:sldId id="349" r:id="rId31"/>
    <p:sldId id="377" r:id="rId32"/>
    <p:sldId id="403" r:id="rId33"/>
    <p:sldId id="374" r:id="rId34"/>
    <p:sldId id="348" r:id="rId35"/>
    <p:sldId id="404" r:id="rId36"/>
    <p:sldId id="402" r:id="rId37"/>
    <p:sldId id="356" r:id="rId38"/>
    <p:sldId id="357" r:id="rId39"/>
    <p:sldId id="358" r:id="rId40"/>
    <p:sldId id="406" r:id="rId41"/>
    <p:sldId id="359" r:id="rId42"/>
    <p:sldId id="360" r:id="rId43"/>
    <p:sldId id="407" r:id="rId44"/>
    <p:sldId id="361" r:id="rId45"/>
    <p:sldId id="429" r:id="rId46"/>
    <p:sldId id="430" r:id="rId47"/>
    <p:sldId id="431" r:id="rId48"/>
    <p:sldId id="362" r:id="rId49"/>
    <p:sldId id="363" r:id="rId50"/>
    <p:sldId id="364" r:id="rId51"/>
    <p:sldId id="365" r:id="rId52"/>
    <p:sldId id="366" r:id="rId53"/>
    <p:sldId id="368" r:id="rId54"/>
    <p:sldId id="369" r:id="rId55"/>
    <p:sldId id="370" r:id="rId56"/>
    <p:sldId id="371" r:id="rId57"/>
    <p:sldId id="375" r:id="rId58"/>
    <p:sldId id="372" r:id="rId59"/>
    <p:sldId id="373" r:id="rId60"/>
    <p:sldId id="444" r:id="rId61"/>
    <p:sldId id="445" r:id="rId62"/>
    <p:sldId id="446" r:id="rId63"/>
    <p:sldId id="447" r:id="rId64"/>
    <p:sldId id="448" r:id="rId65"/>
    <p:sldId id="449" r:id="rId66"/>
    <p:sldId id="450" r:id="rId67"/>
    <p:sldId id="451" r:id="rId68"/>
    <p:sldId id="452" r:id="rId69"/>
    <p:sldId id="454" r:id="rId70"/>
    <p:sldId id="455" r:id="rId71"/>
    <p:sldId id="456" r:id="rId72"/>
    <p:sldId id="457" r:id="rId73"/>
    <p:sldId id="458" r:id="rId74"/>
    <p:sldId id="459" r:id="rId75"/>
    <p:sldId id="460" r:id="rId76"/>
    <p:sldId id="461" r:id="rId77"/>
    <p:sldId id="462" r:id="rId78"/>
    <p:sldId id="463" r:id="rId79"/>
    <p:sldId id="464" r:id="rId80"/>
    <p:sldId id="465" r:id="rId81"/>
  </p:sldIdLst>
  <p:sldSz cx="9144000" cy="6858000" type="screen4x3"/>
  <p:notesSz cx="6795770" cy="99250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EA5"/>
    <a:srgbClr val="FAF800"/>
    <a:srgbClr val="FFFF00"/>
    <a:srgbClr val="FFFE63"/>
    <a:srgbClr val="FFFFBD"/>
    <a:srgbClr val="FF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21"/>
        <p:guide pos="30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4" Type="http://schemas.openxmlformats.org/officeDocument/2006/relationships/tableStyles" Target="tableStyles.xml"/><Relationship Id="rId83" Type="http://schemas.openxmlformats.org/officeDocument/2006/relationships/viewProps" Target="viewProps.xml"/><Relationship Id="rId82" Type="http://schemas.openxmlformats.org/officeDocument/2006/relationships/presProps" Target="presProps.xml"/><Relationship Id="rId81" Type="http://schemas.openxmlformats.org/officeDocument/2006/relationships/slide" Target="slides/slide53.xml"/><Relationship Id="rId80" Type="http://schemas.openxmlformats.org/officeDocument/2006/relationships/slide" Target="slides/slide52.xml"/><Relationship Id="rId8" Type="http://schemas.openxmlformats.org/officeDocument/2006/relationships/slideMaster" Target="slideMasters/slideMaster7.xml"/><Relationship Id="rId79" Type="http://schemas.openxmlformats.org/officeDocument/2006/relationships/slide" Target="slides/slide51.xml"/><Relationship Id="rId78" Type="http://schemas.openxmlformats.org/officeDocument/2006/relationships/slide" Target="slides/slide50.xml"/><Relationship Id="rId77" Type="http://schemas.openxmlformats.org/officeDocument/2006/relationships/slide" Target="slides/slide49.xml"/><Relationship Id="rId76" Type="http://schemas.openxmlformats.org/officeDocument/2006/relationships/slide" Target="slides/slide48.xml"/><Relationship Id="rId75" Type="http://schemas.openxmlformats.org/officeDocument/2006/relationships/slide" Target="slides/slide47.xml"/><Relationship Id="rId74" Type="http://schemas.openxmlformats.org/officeDocument/2006/relationships/slide" Target="slides/slide46.xml"/><Relationship Id="rId73" Type="http://schemas.openxmlformats.org/officeDocument/2006/relationships/slide" Target="slides/slide45.xml"/><Relationship Id="rId72" Type="http://schemas.openxmlformats.org/officeDocument/2006/relationships/slide" Target="slides/slide44.xml"/><Relationship Id="rId71" Type="http://schemas.openxmlformats.org/officeDocument/2006/relationships/slide" Target="slides/slide43.xml"/><Relationship Id="rId70" Type="http://schemas.openxmlformats.org/officeDocument/2006/relationships/slide" Target="slides/slide42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41.xml"/><Relationship Id="rId68" Type="http://schemas.openxmlformats.org/officeDocument/2006/relationships/slide" Target="slides/slide40.xml"/><Relationship Id="rId67" Type="http://schemas.openxmlformats.org/officeDocument/2006/relationships/slide" Target="slides/slide39.xml"/><Relationship Id="rId66" Type="http://schemas.openxmlformats.org/officeDocument/2006/relationships/slide" Target="slides/slide38.xml"/><Relationship Id="rId65" Type="http://schemas.openxmlformats.org/officeDocument/2006/relationships/slide" Target="slides/slide37.xml"/><Relationship Id="rId64" Type="http://schemas.openxmlformats.org/officeDocument/2006/relationships/slide" Target="slides/slide36.xml"/><Relationship Id="rId63" Type="http://schemas.openxmlformats.org/officeDocument/2006/relationships/slide" Target="slides/slide35.xml"/><Relationship Id="rId62" Type="http://schemas.openxmlformats.org/officeDocument/2006/relationships/slide" Target="slides/slide34.xml"/><Relationship Id="rId61" Type="http://schemas.openxmlformats.org/officeDocument/2006/relationships/slide" Target="slides/slide33.xml"/><Relationship Id="rId60" Type="http://schemas.openxmlformats.org/officeDocument/2006/relationships/slide" Target="slides/slide32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31.xml"/><Relationship Id="rId58" Type="http://schemas.openxmlformats.org/officeDocument/2006/relationships/slide" Target="slides/slide30.xml"/><Relationship Id="rId57" Type="http://schemas.openxmlformats.org/officeDocument/2006/relationships/slide" Target="slides/slide29.xml"/><Relationship Id="rId56" Type="http://schemas.openxmlformats.org/officeDocument/2006/relationships/slide" Target="slides/slide28.xml"/><Relationship Id="rId55" Type="http://schemas.openxmlformats.org/officeDocument/2006/relationships/slide" Target="slides/slide27.xml"/><Relationship Id="rId54" Type="http://schemas.openxmlformats.org/officeDocument/2006/relationships/slide" Target="slides/slide26.xml"/><Relationship Id="rId53" Type="http://schemas.openxmlformats.org/officeDocument/2006/relationships/slide" Target="slides/slide25.xml"/><Relationship Id="rId52" Type="http://schemas.openxmlformats.org/officeDocument/2006/relationships/slide" Target="slides/slide24.xml"/><Relationship Id="rId51" Type="http://schemas.openxmlformats.org/officeDocument/2006/relationships/slide" Target="slides/slide23.xml"/><Relationship Id="rId50" Type="http://schemas.openxmlformats.org/officeDocument/2006/relationships/slide" Target="slides/slide22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21.xml"/><Relationship Id="rId48" Type="http://schemas.openxmlformats.org/officeDocument/2006/relationships/slide" Target="slides/slide20.xml"/><Relationship Id="rId47" Type="http://schemas.openxmlformats.org/officeDocument/2006/relationships/slide" Target="slides/slide19.xml"/><Relationship Id="rId46" Type="http://schemas.openxmlformats.org/officeDocument/2006/relationships/slide" Target="slides/slide18.xml"/><Relationship Id="rId45" Type="http://schemas.openxmlformats.org/officeDocument/2006/relationships/slide" Target="slides/slide17.xml"/><Relationship Id="rId44" Type="http://schemas.openxmlformats.org/officeDocument/2006/relationships/slide" Target="slides/slide16.xml"/><Relationship Id="rId43" Type="http://schemas.openxmlformats.org/officeDocument/2006/relationships/slide" Target="slides/slide15.xml"/><Relationship Id="rId42" Type="http://schemas.openxmlformats.org/officeDocument/2006/relationships/slide" Target="slides/slide14.xml"/><Relationship Id="rId41" Type="http://schemas.openxmlformats.org/officeDocument/2006/relationships/slide" Target="slides/slide13.xml"/><Relationship Id="rId40" Type="http://schemas.openxmlformats.org/officeDocument/2006/relationships/slide" Target="slides/slide1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11.xml"/><Relationship Id="rId38" Type="http://schemas.openxmlformats.org/officeDocument/2006/relationships/slide" Target="slides/slide10.xml"/><Relationship Id="rId37" Type="http://schemas.openxmlformats.org/officeDocument/2006/relationships/slide" Target="slides/slide9.xml"/><Relationship Id="rId36" Type="http://schemas.openxmlformats.org/officeDocument/2006/relationships/slide" Target="slides/slide8.xml"/><Relationship Id="rId35" Type="http://schemas.openxmlformats.org/officeDocument/2006/relationships/slide" Target="slides/slide7.xml"/><Relationship Id="rId34" Type="http://schemas.openxmlformats.org/officeDocument/2006/relationships/slide" Target="slides/slide6.xml"/><Relationship Id="rId33" Type="http://schemas.openxmlformats.org/officeDocument/2006/relationships/slide" Target="slides/slide5.xml"/><Relationship Id="rId32" Type="http://schemas.openxmlformats.org/officeDocument/2006/relationships/slide" Target="slides/slide4.xml"/><Relationship Id="rId31" Type="http://schemas.openxmlformats.org/officeDocument/2006/relationships/slide" Target="slides/slide3.xml"/><Relationship Id="rId30" Type="http://schemas.openxmlformats.org/officeDocument/2006/relationships/slide" Target="slides/slide2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1.xml"/><Relationship Id="rId27" Type="http://schemas.openxmlformats.org/officeDocument/2006/relationships/slideMaster" Target="slideMasters/slideMaster26.xml"/><Relationship Id="rId26" Type="http://schemas.openxmlformats.org/officeDocument/2006/relationships/slideMaster" Target="slideMasters/slideMaster25.xml"/><Relationship Id="rId25" Type="http://schemas.openxmlformats.org/officeDocument/2006/relationships/slideMaster" Target="slideMasters/slideMaster24.xml"/><Relationship Id="rId24" Type="http://schemas.openxmlformats.org/officeDocument/2006/relationships/slideMaster" Target="slideMasters/slideMaster23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Rectangle 1"/>
          <p:cNvSpPr/>
          <p:nvPr/>
        </p:nvSpPr>
        <p:spPr>
          <a:xfrm>
            <a:off x="0" y="0"/>
            <a:ext cx="6796800" cy="992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09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46240" cy="496800"/>
          </a:xfrm>
          <a:prstGeom prst="rect">
            <a:avLst/>
          </a:prstGeom>
        </p:spPr>
        <p:txBody>
          <a:bodyPr lIns="90000" tIns="46800" rIns="90000" bIns="46800"/>
          <a:lstStyle/>
          <a:p/>
        </p:txBody>
      </p:sp>
      <p:sp>
        <p:nvSpPr>
          <p:cNvPr id="1093" name="PlaceHolder 3"/>
          <p:cNvSpPr>
            <a:spLocks noGrp="1"/>
          </p:cNvSpPr>
          <p:nvPr>
            <p:ph type="dt"/>
          </p:nvPr>
        </p:nvSpPr>
        <p:spPr>
          <a:xfrm>
            <a:off x="3849840" y="0"/>
            <a:ext cx="2946240" cy="49680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>
              <a:buSzPct val="45000"/>
              <a:buFont typeface="StarSymbol"/>
              <a:buChar char=""/>
            </a:pPr>
            <a:r>
              <a:rPr lang="zh-TW" sz="1200">
                <a:latin typeface="Times New Roman" panose="02020603050405020304"/>
              </a:rPr>
              <a:t>&lt;date/time&gt;</a:t>
            </a:r>
            <a:endParaRPr lang="zh-TW" sz="1200">
              <a:latin typeface="Times New Roman" panose="02020603050405020304"/>
            </a:endParaRPr>
          </a:p>
        </p:txBody>
      </p:sp>
      <p:sp>
        <p:nvSpPr>
          <p:cNvPr id="1094" name="PlaceHolder 4"/>
          <p:cNvSpPr>
            <a:spLocks noGrp="1"/>
          </p:cNvSpPr>
          <p:nvPr>
            <p:ph type="body"/>
          </p:nvPr>
        </p:nvSpPr>
        <p:spPr>
          <a:xfrm>
            <a:off x="679320" y="4714560"/>
            <a:ext cx="5438880" cy="4467240"/>
          </a:xfrm>
          <a:prstGeom prst="rect">
            <a:avLst/>
          </a:prstGeom>
        </p:spPr>
        <p:txBody>
          <a:bodyPr lIns="90000" tIns="46800" rIns="90000" bIns="46800"/>
          <a:lstStyle/>
          <a:p>
            <a:r>
              <a:rPr lang="en-US" sz="1200">
                <a:latin typeface="Calibri" panose="020F0502020204030204"/>
              </a:rPr>
              <a:t>Click to edit the notes format</a:t>
            </a:r>
            <a:endParaRPr lang="en-US" sz="1200">
              <a:latin typeface="Calibri" panose="020F0502020204030204"/>
            </a:endParaRPr>
          </a:p>
        </p:txBody>
      </p:sp>
      <p:sp>
        <p:nvSpPr>
          <p:cNvPr id="1095" name="PlaceHolder 5"/>
          <p:cNvSpPr>
            <a:spLocks noGrp="1"/>
          </p:cNvSpPr>
          <p:nvPr>
            <p:ph type="ftr"/>
          </p:nvPr>
        </p:nvSpPr>
        <p:spPr>
          <a:xfrm>
            <a:off x="0" y="9427680"/>
            <a:ext cx="2946240" cy="497160"/>
          </a:xfrm>
          <a:prstGeom prst="rect">
            <a:avLst/>
          </a:prstGeom>
        </p:spPr>
        <p:txBody>
          <a:bodyPr lIns="90000" tIns="46800" rIns="90000" bIns="46800" anchor="b"/>
          <a:lstStyle/>
          <a:p/>
        </p:txBody>
      </p:sp>
      <p:sp>
        <p:nvSpPr>
          <p:cNvPr id="1096" name="PlaceHolder 6"/>
          <p:cNvSpPr>
            <a:spLocks noGrp="1"/>
          </p:cNvSpPr>
          <p:nvPr>
            <p:ph type="sldNum"/>
          </p:nvPr>
        </p:nvSpPr>
        <p:spPr>
          <a:xfrm>
            <a:off x="3849840" y="9427680"/>
            <a:ext cx="2946240" cy="49716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33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01E49C5-3B13-45C1-96C9-9B3E88D22E7D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  <p:sp>
        <p:nvSpPr>
          <p:cNvPr id="2" name="文字版面配置區 1"/>
          <p:cNvSpPr/>
          <p:nvPr>
            <p:ph type="body"/>
          </p:nvPr>
        </p:nvSpPr>
        <p:spPr/>
        <p:txBody>
          <a:bodyPr/>
          <a:p>
            <a:endParaRPr lang="zh-TW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>
              <a:buSzPct val="45000"/>
              <a:buFont typeface="StarSymbol"/>
              <a:buChar char=""/>
            </a:pPr>
            <a:fld id="{89AB34A3-169C-42CE-BEAB-845BC5E60165}" type="slidenum">
              <a:rPr lang="en-US" altLang="zh-TW" sz="1200">
                <a:latin typeface="Times New Roman" panose="02020603050405020304"/>
              </a:rPr>
            </a:fld>
            <a:endParaRPr lang="en-US" altLang="zh-TW" sz="1200"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TextShape 1"/>
          <p:cNvSpPr txBox="1"/>
          <p:nvPr/>
        </p:nvSpPr>
        <p:spPr>
          <a:xfrm>
            <a:off x="679320" y="4714560"/>
            <a:ext cx="5438880" cy="4467240"/>
          </a:xfrm>
          <a:prstGeom prst="rect">
            <a:avLst/>
          </a:prstGeom>
          <a:noFill/>
          <a:ln>
            <a:noFill/>
          </a:ln>
        </p:spPr>
      </p:sp>
      <p:sp>
        <p:nvSpPr>
          <p:cNvPr id="1141" name="CustomShape 2"/>
          <p:cNvSpPr/>
          <p:nvPr/>
        </p:nvSpPr>
        <p:spPr>
          <a:xfrm>
            <a:off x="3849840" y="9428040"/>
            <a:ext cx="2946240" cy="49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029040D-79FF-4D9B-9B6B-6580D3955AFE}" type="slidenum">
              <a:rPr lang="en-US" altLang="zh-TW" sz="1200">
                <a:latin typeface="Arial" panose="020B0604020202020204"/>
              </a:rPr>
            </a:fld>
            <a:endParaRPr lang="en-US" altLang="zh-TW" sz="1200">
              <a:latin typeface="Arial" panose="020B060402020202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3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5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6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7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8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385" name="圖片 384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6" name="圖片 38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33" name="圖片 3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4" name="圖片 3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2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425" name="圖片 424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6" name="圖片 42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3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4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4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5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5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6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6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469" name="圖片 46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70" name="圖片 46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7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8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8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0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0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508" name="圖片 50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09" name="圖片 50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4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4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4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5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551" name="圖片 55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52" name="圖片 55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6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7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9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593" name="圖片 59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94" name="圖片 59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0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1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1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2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3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632" name="圖片 63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633" name="圖片 63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7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672" name="圖片 67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673" name="圖片 67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0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0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1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711" name="圖片 71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2" name="圖片 71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3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4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4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4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5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751" name="圖片 75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52" name="圖片 75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5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7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7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8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8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8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8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790" name="圖片 78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91" name="圖片 79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79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0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1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2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69" name="圖片 6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0" name="圖片 6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2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829" name="圖片 82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0" name="圖片 82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4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4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5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5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5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6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6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868" name="圖片 86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69" name="圖片 86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8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8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8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0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0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907" name="圖片 90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08" name="圖片 90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2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2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4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943" name="圖片 94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44" name="圖片 94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979" name="圖片 97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80" name="圖片 97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9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9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1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1015" name="圖片 1014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16" name="圖片 101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5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6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8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8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8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0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08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1089" name="圖片 108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90" name="圖片 108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148" name="圖片 14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9" name="圖片 148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5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8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187" name="圖片 18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88" name="圖片 18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2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227" name="圖片 22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28" name="圖片 22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4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267" name="圖片 26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68" name="圖片 26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0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0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307" name="圖片 30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08" name="圖片 307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  <p:pic>
        <p:nvPicPr>
          <p:cNvPr id="346" name="圖片 345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47" name="圖片 346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</a:p>
        </p:txBody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0.xml"/><Relationship Id="rId15" Type="http://schemas.openxmlformats.org/officeDocument/2006/relationships/theme" Target="../theme/theme10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2.xml"/><Relationship Id="rId15" Type="http://schemas.openxmlformats.org/officeDocument/2006/relationships/theme" Target="../theme/theme11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4.xml"/><Relationship Id="rId15" Type="http://schemas.openxmlformats.org/officeDocument/2006/relationships/theme" Target="../theme/theme12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3.xml"/><Relationship Id="rId8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46.xml"/><Relationship Id="rId15" Type="http://schemas.openxmlformats.org/officeDocument/2006/relationships/theme" Target="../theme/theme13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58.xml"/><Relationship Id="rId14" Type="http://schemas.openxmlformats.org/officeDocument/2006/relationships/theme" Target="../theme/theme14.xml"/><Relationship Id="rId13" Type="http://schemas.openxmlformats.org/officeDocument/2006/relationships/image" Target="../media/image5.jpeg"/><Relationship Id="rId12" Type="http://schemas.openxmlformats.org/officeDocument/2006/relationships/slideLayout" Target="../slideLayouts/slideLayout168.xml"/><Relationship Id="rId11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57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7.xml"/><Relationship Id="rId8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70.xml"/><Relationship Id="rId15" Type="http://schemas.openxmlformats.org/officeDocument/2006/relationships/theme" Target="../theme/theme15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69.xml"/></Relationships>
</file>

<file path=ppt/slideMasters/_rels/slideMaster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9.xml"/><Relationship Id="rId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5" Type="http://schemas.openxmlformats.org/officeDocument/2006/relationships/theme" Target="../theme/theme16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92.xml"/><Relationship Id="rId11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1.xml"/></Relationships>
</file>

<file path=ppt/slideMasters/_rels/slideMaster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1.xml"/><Relationship Id="rId8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6.xml"/><Relationship Id="rId3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94.xml"/><Relationship Id="rId15" Type="http://schemas.openxmlformats.org/officeDocument/2006/relationships/theme" Target="../theme/theme17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193.xml"/></Relationships>
</file>

<file path=ppt/slideMasters/_rels/slideMaster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3.xml"/><Relationship Id="rId8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0.xml"/><Relationship Id="rId5" Type="http://schemas.openxmlformats.org/officeDocument/2006/relationships/slideLayout" Target="../slideLayouts/slideLayout209.xml"/><Relationship Id="rId4" Type="http://schemas.openxmlformats.org/officeDocument/2006/relationships/slideLayout" Target="../slideLayouts/slideLayout208.xml"/><Relationship Id="rId3" Type="http://schemas.openxmlformats.org/officeDocument/2006/relationships/slideLayout" Target="../slideLayouts/slideLayout207.xml"/><Relationship Id="rId2" Type="http://schemas.openxmlformats.org/officeDocument/2006/relationships/slideLayout" Target="../slideLayouts/slideLayout206.xml"/><Relationship Id="rId15" Type="http://schemas.openxmlformats.org/officeDocument/2006/relationships/theme" Target="../theme/theme18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15.xml"/><Relationship Id="rId10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05.xml"/></Relationships>
</file>

<file path=ppt/slideMasters/_rels/slideMaster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5.xml"/><Relationship Id="rId8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18.xml"/><Relationship Id="rId15" Type="http://schemas.openxmlformats.org/officeDocument/2006/relationships/theme" Target="../theme/theme19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26.xml"/><Relationship Id="rId1" Type="http://schemas.openxmlformats.org/officeDocument/2006/relationships/slideLayout" Target="../slideLayouts/slideLayout217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7.xml"/><Relationship Id="rId8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35.xml"/><Relationship Id="rId6" Type="http://schemas.openxmlformats.org/officeDocument/2006/relationships/slideLayout" Target="../slideLayouts/slideLayout234.xml"/><Relationship Id="rId5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32.xml"/><Relationship Id="rId3" Type="http://schemas.openxmlformats.org/officeDocument/2006/relationships/slideLayout" Target="../slideLayouts/slideLayout231.xml"/><Relationship Id="rId2" Type="http://schemas.openxmlformats.org/officeDocument/2006/relationships/slideLayout" Target="../slideLayouts/slideLayout230.xml"/><Relationship Id="rId15" Type="http://schemas.openxmlformats.org/officeDocument/2006/relationships/theme" Target="../theme/theme20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40.xml"/><Relationship Id="rId11" Type="http://schemas.openxmlformats.org/officeDocument/2006/relationships/slideLayout" Target="../slideLayouts/slideLayout239.xml"/><Relationship Id="rId10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229.xml"/></Relationships>
</file>

<file path=ppt/slideMasters/_rels/slideMaster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2.xml"/><Relationship Id="rId15" Type="http://schemas.openxmlformats.org/officeDocument/2006/relationships/theme" Target="../theme/theme21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52.xml"/><Relationship Id="rId11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0.xml"/><Relationship Id="rId1" Type="http://schemas.openxmlformats.org/officeDocument/2006/relationships/slideLayout" Target="../slideLayouts/slideLayout241.xml"/></Relationships>
</file>

<file path=ppt/slideMasters/_rels/slideMaster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1.xml"/><Relationship Id="rId8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58.xml"/><Relationship Id="rId5" Type="http://schemas.openxmlformats.org/officeDocument/2006/relationships/slideLayout" Target="../slideLayouts/slideLayout257.xml"/><Relationship Id="rId4" Type="http://schemas.openxmlformats.org/officeDocument/2006/relationships/slideLayout" Target="../slideLayouts/slideLayout256.xml"/><Relationship Id="rId3" Type="http://schemas.openxmlformats.org/officeDocument/2006/relationships/slideLayout" Target="../slideLayouts/slideLayout255.xml"/><Relationship Id="rId2" Type="http://schemas.openxmlformats.org/officeDocument/2006/relationships/slideLayout" Target="../slideLayouts/slideLayout254.xml"/><Relationship Id="rId15" Type="http://schemas.openxmlformats.org/officeDocument/2006/relationships/theme" Target="../theme/theme22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64.xml"/><Relationship Id="rId11" Type="http://schemas.openxmlformats.org/officeDocument/2006/relationships/slideLayout" Target="../slideLayouts/slideLayout263.xml"/><Relationship Id="rId10" Type="http://schemas.openxmlformats.org/officeDocument/2006/relationships/slideLayout" Target="../slideLayouts/slideLayout262.xml"/><Relationship Id="rId1" Type="http://schemas.openxmlformats.org/officeDocument/2006/relationships/slideLayout" Target="../slideLayouts/slideLayout253.xml"/></Relationships>
</file>

<file path=ppt/slideMasters/_rels/slideMaster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3.xml"/><Relationship Id="rId8" Type="http://schemas.openxmlformats.org/officeDocument/2006/relationships/slideLayout" Target="../slideLayouts/slideLayout272.xml"/><Relationship Id="rId7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0.xml"/><Relationship Id="rId5" Type="http://schemas.openxmlformats.org/officeDocument/2006/relationships/slideLayout" Target="../slideLayouts/slideLayout269.xml"/><Relationship Id="rId4" Type="http://schemas.openxmlformats.org/officeDocument/2006/relationships/slideLayout" Target="../slideLayouts/slideLayout268.xml"/><Relationship Id="rId3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66.xml"/><Relationship Id="rId15" Type="http://schemas.openxmlformats.org/officeDocument/2006/relationships/theme" Target="../theme/theme23.xml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76.xml"/><Relationship Id="rId11" Type="http://schemas.openxmlformats.org/officeDocument/2006/relationships/slideLayout" Target="../slideLayouts/slideLayout275.xml"/><Relationship Id="rId10" Type="http://schemas.openxmlformats.org/officeDocument/2006/relationships/slideLayout" Target="../slideLayouts/slideLayout274.xml"/><Relationship Id="rId1" Type="http://schemas.openxmlformats.org/officeDocument/2006/relationships/slideLayout" Target="../slideLayouts/slideLayout265.xml"/></Relationships>
</file>

<file path=ppt/slideMasters/_rels/slideMaster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5.xml"/><Relationship Id="rId8" Type="http://schemas.openxmlformats.org/officeDocument/2006/relationships/slideLayout" Target="../slideLayouts/slideLayout284.xml"/><Relationship Id="rId7" Type="http://schemas.openxmlformats.org/officeDocument/2006/relationships/slideLayout" Target="../slideLayouts/slideLayout283.xml"/><Relationship Id="rId6" Type="http://schemas.openxmlformats.org/officeDocument/2006/relationships/slideLayout" Target="../slideLayouts/slideLayout282.xml"/><Relationship Id="rId5" Type="http://schemas.openxmlformats.org/officeDocument/2006/relationships/slideLayout" Target="../slideLayouts/slideLayout281.xml"/><Relationship Id="rId4" Type="http://schemas.openxmlformats.org/officeDocument/2006/relationships/slideLayout" Target="../slideLayouts/slideLayout280.xml"/><Relationship Id="rId3" Type="http://schemas.openxmlformats.org/officeDocument/2006/relationships/slideLayout" Target="../slideLayouts/slideLayout279.xml"/><Relationship Id="rId2" Type="http://schemas.openxmlformats.org/officeDocument/2006/relationships/slideLayout" Target="../slideLayouts/slideLayout278.xml"/><Relationship Id="rId15" Type="http://schemas.openxmlformats.org/officeDocument/2006/relationships/theme" Target="../theme/theme24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88.xml"/><Relationship Id="rId11" Type="http://schemas.openxmlformats.org/officeDocument/2006/relationships/slideLayout" Target="../slideLayouts/slideLayout287.xml"/><Relationship Id="rId10" Type="http://schemas.openxmlformats.org/officeDocument/2006/relationships/slideLayout" Target="../slideLayouts/slideLayout286.xml"/><Relationship Id="rId1" Type="http://schemas.openxmlformats.org/officeDocument/2006/relationships/slideLayout" Target="../slideLayouts/slideLayout277.xml"/></Relationships>
</file>

<file path=ppt/slideMasters/_rels/slideMaster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7.xml"/><Relationship Id="rId8" Type="http://schemas.openxmlformats.org/officeDocument/2006/relationships/slideLayout" Target="../slideLayouts/slideLayout296.xml"/><Relationship Id="rId7" Type="http://schemas.openxmlformats.org/officeDocument/2006/relationships/slideLayout" Target="../slideLayouts/slideLayout295.xml"/><Relationship Id="rId6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93.xml"/><Relationship Id="rId4" Type="http://schemas.openxmlformats.org/officeDocument/2006/relationships/slideLayout" Target="../slideLayouts/slideLayout292.xml"/><Relationship Id="rId3" Type="http://schemas.openxmlformats.org/officeDocument/2006/relationships/slideLayout" Target="../slideLayouts/slideLayout291.xml"/><Relationship Id="rId2" Type="http://schemas.openxmlformats.org/officeDocument/2006/relationships/slideLayout" Target="../slideLayouts/slideLayout290.xml"/><Relationship Id="rId15" Type="http://schemas.openxmlformats.org/officeDocument/2006/relationships/theme" Target="../theme/theme25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300.xml"/><Relationship Id="rId11" Type="http://schemas.openxmlformats.org/officeDocument/2006/relationships/slideLayout" Target="../slideLayouts/slideLayout299.xml"/><Relationship Id="rId10" Type="http://schemas.openxmlformats.org/officeDocument/2006/relationships/slideLayout" Target="../slideLayouts/slideLayout298.xml"/><Relationship Id="rId1" Type="http://schemas.openxmlformats.org/officeDocument/2006/relationships/slideLayout" Target="../slideLayouts/slideLayout289.xml"/></Relationships>
</file>

<file path=ppt/slideMasters/_rels/slideMaster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9.xml"/><Relationship Id="rId8" Type="http://schemas.openxmlformats.org/officeDocument/2006/relationships/slideLayout" Target="../slideLayouts/slideLayout308.xml"/><Relationship Id="rId7" Type="http://schemas.openxmlformats.org/officeDocument/2006/relationships/slideLayout" Target="../slideLayouts/slideLayout307.xml"/><Relationship Id="rId6" Type="http://schemas.openxmlformats.org/officeDocument/2006/relationships/slideLayout" Target="../slideLayouts/slideLayout306.xml"/><Relationship Id="rId5" Type="http://schemas.openxmlformats.org/officeDocument/2006/relationships/slideLayout" Target="../slideLayouts/slideLayout305.xml"/><Relationship Id="rId4" Type="http://schemas.openxmlformats.org/officeDocument/2006/relationships/slideLayout" Target="../slideLayouts/slideLayout304.xml"/><Relationship Id="rId3" Type="http://schemas.openxmlformats.org/officeDocument/2006/relationships/slideLayout" Target="../slideLayouts/slideLayout303.xml"/><Relationship Id="rId2" Type="http://schemas.openxmlformats.org/officeDocument/2006/relationships/slideLayout" Target="../slideLayouts/slideLayout302.xml"/><Relationship Id="rId15" Type="http://schemas.openxmlformats.org/officeDocument/2006/relationships/theme" Target="../theme/theme26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312.xml"/><Relationship Id="rId11" Type="http://schemas.openxmlformats.org/officeDocument/2006/relationships/slideLayout" Target="../slideLayouts/slideLayout311.xml"/><Relationship Id="rId10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5" Type="http://schemas.openxmlformats.org/officeDocument/2006/relationships/theme" Target="../theme/theme4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5" Type="http://schemas.openxmlformats.org/officeDocument/2006/relationships/theme" Target="../theme/theme5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5" Type="http://schemas.openxmlformats.org/officeDocument/2006/relationships/theme" Target="../theme/theme6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4" Type="http://schemas.openxmlformats.org/officeDocument/2006/relationships/image" Target="../media/image4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3.xml"/><Relationship Id="rId8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6.xml"/><Relationship Id="rId15" Type="http://schemas.openxmlformats.org/officeDocument/2006/relationships/theme" Target="../theme/theme8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4.xml"/><Relationship Id="rId1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9.xml"/><Relationship Id="rId2" Type="http://schemas.openxmlformats.org/officeDocument/2006/relationships/slideLayout" Target="../slideLayouts/slideLayout98.xml"/><Relationship Id="rId15" Type="http://schemas.openxmlformats.org/officeDocument/2006/relationships/theme" Target="../theme/theme9.xml"/><Relationship Id="rId14" Type="http://schemas.openxmlformats.org/officeDocument/2006/relationships/image" Target="../media/image5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388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389" name="CustomShape 1"/>
          <p:cNvSpPr/>
          <p:nvPr/>
        </p:nvSpPr>
        <p:spPr>
          <a:xfrm>
            <a:off x="1908000" y="414360"/>
            <a:ext cx="6912000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4000" b="1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按一下以編輯母片標題樣式</a:t>
            </a:r>
            <a:endParaRPr lang="zh-TW" sz="4000" b="1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390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39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392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1D622F61-645A-4229-B622-3922827C0A19}" type="slidenum">
              <a:rPr lang="en-US" altLang="zh-TW" sz="2400"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2400"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/>
    <p:bodyStyle/>
    <p:otherStyle/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428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429" name="CustomShape 1"/>
          <p:cNvSpPr/>
          <p:nvPr/>
        </p:nvSpPr>
        <p:spPr>
          <a:xfrm rot="120000">
            <a:off x="3450960" y="2257560"/>
            <a:ext cx="2211120" cy="368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CustomShape 2"/>
          <p:cNvSpPr/>
          <p:nvPr/>
        </p:nvSpPr>
        <p:spPr>
          <a:xfrm rot="185400">
            <a:off x="1060200" y="2279520"/>
            <a:ext cx="2211120" cy="368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CustomShape 3"/>
          <p:cNvSpPr/>
          <p:nvPr/>
        </p:nvSpPr>
        <p:spPr>
          <a:xfrm rot="21480000">
            <a:off x="5832000" y="2244240"/>
            <a:ext cx="2211480" cy="368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CustomShape 4"/>
          <p:cNvSpPr/>
          <p:nvPr/>
        </p:nvSpPr>
        <p:spPr>
          <a:xfrm>
            <a:off x="7315200" y="6400800"/>
            <a:ext cx="687240" cy="27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r">
              <a:lnSpc>
                <a:spcPct val="100000"/>
              </a:lnSpc>
            </a:pPr>
            <a:fld id="{7FAFA948-4727-479C-AD01-C840B27139C3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433" name="CustomShape 5"/>
          <p:cNvSpPr/>
          <p:nvPr/>
        </p:nvSpPr>
        <p:spPr>
          <a:xfrm>
            <a:off x="1908000" y="414360"/>
            <a:ext cx="6912000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4000" b="1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按一下以編輯母片標題樣式</a:t>
            </a:r>
            <a:endParaRPr lang="zh-TW" sz="4000" b="1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434" name="PlaceHolder 6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435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436" name="PlaceHolder 8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2E86318B-D3E8-4FEA-A52F-94774186327F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/>
    <p:bodyStyle/>
    <p:otherStyle/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472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473" name="PlaceHolder 1"/>
          <p:cNvSpPr>
            <a:spLocks noGrp="1"/>
          </p:cNvSpPr>
          <p:nvPr>
            <p:ph type="dt"/>
          </p:nvPr>
        </p:nvSpPr>
        <p:spPr>
          <a:xfrm>
            <a:off x="6343560" y="6400440"/>
            <a:ext cx="876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474" name="PlaceHolder 2"/>
          <p:cNvSpPr>
            <a:spLocks noGrp="1"/>
          </p:cNvSpPr>
          <p:nvPr>
            <p:ph type="ftr"/>
          </p:nvPr>
        </p:nvSpPr>
        <p:spPr>
          <a:xfrm>
            <a:off x="1131840" y="6400440"/>
            <a:ext cx="509760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475" name="PlaceHolder 3"/>
          <p:cNvSpPr>
            <a:spLocks noGrp="1"/>
          </p:cNvSpPr>
          <p:nvPr>
            <p:ph type="sldNum"/>
          </p:nvPr>
        </p:nvSpPr>
        <p:spPr>
          <a:xfrm>
            <a:off x="7314840" y="6400440"/>
            <a:ext cx="68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ECE4C4D-BB1B-4316-87F8-F37E173F5E59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/>
    <p:bodyStyle/>
    <p:otherStyle/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sp>
        <p:nvSpPr>
          <p:cNvPr id="511" name="CustomShape 1"/>
          <p:cNvSpPr/>
          <p:nvPr/>
        </p:nvSpPr>
        <p:spPr>
          <a:xfrm rot="120000">
            <a:off x="490680" y="531720"/>
            <a:ext cx="4579920" cy="571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2" name="CustomShape 2"/>
          <p:cNvSpPr/>
          <p:nvPr/>
        </p:nvSpPr>
        <p:spPr>
          <a:xfrm>
            <a:off x="5486400" y="0"/>
            <a:ext cx="314496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3" name="Line 3"/>
          <p:cNvSpPr/>
          <p:nvPr/>
        </p:nvSpPr>
        <p:spPr>
          <a:xfrm>
            <a:off x="5600880" y="0"/>
            <a:ext cx="0" cy="6858000"/>
          </a:xfrm>
          <a:prstGeom prst="line">
            <a:avLst/>
          </a:prstGeom>
          <a:ln w="19080">
            <a:solidFill>
              <a:srgbClr val="4F6228"/>
            </a:solidFill>
            <a:miter/>
          </a:ln>
        </p:spPr>
      </p:sp>
      <p:sp>
        <p:nvSpPr>
          <p:cNvPr id="514" name="Line 4"/>
          <p:cNvSpPr/>
          <p:nvPr/>
        </p:nvSpPr>
        <p:spPr>
          <a:xfrm>
            <a:off x="8516880" y="0"/>
            <a:ext cx="0" cy="6858000"/>
          </a:xfrm>
          <a:prstGeom prst="line">
            <a:avLst/>
          </a:prstGeom>
          <a:ln w="19080">
            <a:solidFill>
              <a:srgbClr val="4F6228"/>
            </a:solidFill>
            <a:miter/>
          </a:ln>
        </p:spPr>
      </p:sp>
      <p:pic>
        <p:nvPicPr>
          <p:cNvPr id="515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516" name="PlaceHolder 5"/>
          <p:cNvSpPr>
            <a:spLocks noGrp="1"/>
          </p:cNvSpPr>
          <p:nvPr>
            <p:ph type="dt"/>
          </p:nvPr>
        </p:nvSpPr>
        <p:spPr>
          <a:xfrm>
            <a:off x="6343560" y="6400440"/>
            <a:ext cx="876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17" name="PlaceHolder 6"/>
          <p:cNvSpPr>
            <a:spLocks noGrp="1"/>
          </p:cNvSpPr>
          <p:nvPr>
            <p:ph type="ftr"/>
          </p:nvPr>
        </p:nvSpPr>
        <p:spPr>
          <a:xfrm>
            <a:off x="1131840" y="6400440"/>
            <a:ext cx="509760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18" name="PlaceHolder 7"/>
          <p:cNvSpPr>
            <a:spLocks noGrp="1"/>
          </p:cNvSpPr>
          <p:nvPr>
            <p:ph type="sldNum"/>
          </p:nvPr>
        </p:nvSpPr>
        <p:spPr>
          <a:xfrm>
            <a:off x="7314840" y="6400440"/>
            <a:ext cx="68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819155F-F312-41BC-BBB7-B2527EA62354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/>
    <p:bodyStyle/>
    <p:otherStyle/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CustomShape 1"/>
          <p:cNvSpPr/>
          <p:nvPr/>
        </p:nvSpPr>
        <p:spPr>
          <a:xfrm rot="120000">
            <a:off x="490680" y="531720"/>
            <a:ext cx="4579920" cy="571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4" name="CustomShape 2"/>
          <p:cNvSpPr/>
          <p:nvPr/>
        </p:nvSpPr>
        <p:spPr>
          <a:xfrm>
            <a:off x="5486400" y="0"/>
            <a:ext cx="314496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5" name="Line 3"/>
          <p:cNvSpPr/>
          <p:nvPr/>
        </p:nvSpPr>
        <p:spPr>
          <a:xfrm>
            <a:off x="5600880" y="0"/>
            <a:ext cx="0" cy="6858000"/>
          </a:xfrm>
          <a:prstGeom prst="line">
            <a:avLst/>
          </a:prstGeom>
          <a:ln w="19080">
            <a:solidFill>
              <a:srgbClr val="4F6228"/>
            </a:solidFill>
            <a:miter/>
          </a:ln>
        </p:spPr>
      </p:sp>
      <p:sp>
        <p:nvSpPr>
          <p:cNvPr id="556" name="Line 4"/>
          <p:cNvSpPr/>
          <p:nvPr/>
        </p:nvSpPr>
        <p:spPr>
          <a:xfrm>
            <a:off x="8516880" y="0"/>
            <a:ext cx="0" cy="6858000"/>
          </a:xfrm>
          <a:prstGeom prst="line">
            <a:avLst/>
          </a:prstGeom>
          <a:ln w="19080">
            <a:solidFill>
              <a:srgbClr val="4F6228"/>
            </a:solidFill>
            <a:miter/>
          </a:ln>
        </p:spPr>
      </p:sp>
      <p:pic>
        <p:nvPicPr>
          <p:cNvPr id="557" name="圖片 2" descr="簡報內頁2_鼎新R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558" name="PlaceHolder 5"/>
          <p:cNvSpPr>
            <a:spLocks noGrp="1"/>
          </p:cNvSpPr>
          <p:nvPr>
            <p:ph type="dt"/>
          </p:nvPr>
        </p:nvSpPr>
        <p:spPr>
          <a:xfrm>
            <a:off x="6343560" y="6400440"/>
            <a:ext cx="876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59" name="PlaceHolder 6"/>
          <p:cNvSpPr>
            <a:spLocks noGrp="1"/>
          </p:cNvSpPr>
          <p:nvPr>
            <p:ph type="ftr"/>
          </p:nvPr>
        </p:nvSpPr>
        <p:spPr>
          <a:xfrm>
            <a:off x="1131840" y="6400440"/>
            <a:ext cx="509760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60" name="PlaceHolder 7"/>
          <p:cNvSpPr>
            <a:spLocks noGrp="1"/>
          </p:cNvSpPr>
          <p:nvPr>
            <p:ph type="sldNum"/>
          </p:nvPr>
        </p:nvSpPr>
        <p:spPr>
          <a:xfrm>
            <a:off x="7314840" y="6400440"/>
            <a:ext cx="68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2C8D8802-8D34-4733-B954-8993499017A4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/>
    <p:bodyStyle/>
    <p:otherStyle/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5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596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597" name="PlaceHolder 1"/>
          <p:cNvSpPr>
            <a:spLocks noGrp="1"/>
          </p:cNvSpPr>
          <p:nvPr>
            <p:ph type="dt"/>
          </p:nvPr>
        </p:nvSpPr>
        <p:spPr>
          <a:xfrm>
            <a:off x="6343560" y="6400440"/>
            <a:ext cx="876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98" name="PlaceHolder 2"/>
          <p:cNvSpPr>
            <a:spLocks noGrp="1"/>
          </p:cNvSpPr>
          <p:nvPr>
            <p:ph type="ftr"/>
          </p:nvPr>
        </p:nvSpPr>
        <p:spPr>
          <a:xfrm>
            <a:off x="1131840" y="6400440"/>
            <a:ext cx="509760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599" name="PlaceHolder 3"/>
          <p:cNvSpPr>
            <a:spLocks noGrp="1"/>
          </p:cNvSpPr>
          <p:nvPr>
            <p:ph type="sldNum"/>
          </p:nvPr>
        </p:nvSpPr>
        <p:spPr>
          <a:xfrm>
            <a:off x="7314840" y="6400440"/>
            <a:ext cx="68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5CEBE0BD-949E-4E30-B2DB-2A1CD4919CA4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/>
    <p:bodyStyle/>
    <p:otherStyle/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sp>
        <p:nvSpPr>
          <p:cNvPr id="635" name="CustomShape 1"/>
          <p:cNvSpPr/>
          <p:nvPr/>
        </p:nvSpPr>
        <p:spPr>
          <a:xfrm>
            <a:off x="0" y="93600"/>
            <a:ext cx="3259080" cy="676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36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637" name="PlaceHolder 2"/>
          <p:cNvSpPr>
            <a:spLocks noGrp="1"/>
          </p:cNvSpPr>
          <p:nvPr>
            <p:ph type="dt"/>
          </p:nvPr>
        </p:nvSpPr>
        <p:spPr>
          <a:xfrm>
            <a:off x="6343560" y="6400440"/>
            <a:ext cx="876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638" name="PlaceHolder 3"/>
          <p:cNvSpPr>
            <a:spLocks noGrp="1"/>
          </p:cNvSpPr>
          <p:nvPr>
            <p:ph type="ftr"/>
          </p:nvPr>
        </p:nvSpPr>
        <p:spPr>
          <a:xfrm>
            <a:off x="1131840" y="6400440"/>
            <a:ext cx="509760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639" name="PlaceHolder 4"/>
          <p:cNvSpPr>
            <a:spLocks noGrp="1"/>
          </p:cNvSpPr>
          <p:nvPr>
            <p:ph type="sldNum"/>
          </p:nvPr>
        </p:nvSpPr>
        <p:spPr>
          <a:xfrm>
            <a:off x="7314840" y="6400440"/>
            <a:ext cx="68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49A3472-991D-4B87-A576-4108286A79DF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/>
    <p:bodyStyle/>
    <p:otherStyle/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4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675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676" name="PlaceHolder 1"/>
          <p:cNvSpPr>
            <a:spLocks noGrp="1"/>
          </p:cNvSpPr>
          <p:nvPr>
            <p:ph type="dt"/>
          </p:nvPr>
        </p:nvSpPr>
        <p:spPr>
          <a:xfrm>
            <a:off x="5829120" y="6400440"/>
            <a:ext cx="116172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677" name="PlaceHolder 2"/>
          <p:cNvSpPr>
            <a:spLocks noGrp="1"/>
          </p:cNvSpPr>
          <p:nvPr>
            <p:ph type="ftr"/>
          </p:nvPr>
        </p:nvSpPr>
        <p:spPr>
          <a:xfrm>
            <a:off x="114120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678" name="PlaceHolder 3"/>
          <p:cNvSpPr>
            <a:spLocks noGrp="1"/>
          </p:cNvSpPr>
          <p:nvPr>
            <p:ph type="sldNum"/>
          </p:nvPr>
        </p:nvSpPr>
        <p:spPr>
          <a:xfrm>
            <a:off x="7201080" y="6400440"/>
            <a:ext cx="80136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5B8D39BE-1494-41D6-8213-D3C67A0A9CD1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/>
    <p:bodyStyle/>
    <p:otherStyle/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sp>
        <p:nvSpPr>
          <p:cNvPr id="714" name="CustomShape 1"/>
          <p:cNvSpPr/>
          <p:nvPr/>
        </p:nvSpPr>
        <p:spPr>
          <a:xfrm>
            <a:off x="0" y="93600"/>
            <a:ext cx="3259080" cy="676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15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716" name="PlaceHolder 2"/>
          <p:cNvSpPr>
            <a:spLocks noGrp="1"/>
          </p:cNvSpPr>
          <p:nvPr>
            <p:ph type="dt"/>
          </p:nvPr>
        </p:nvSpPr>
        <p:spPr>
          <a:xfrm>
            <a:off x="5829120" y="6400440"/>
            <a:ext cx="116172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17" name="PlaceHolder 3"/>
          <p:cNvSpPr>
            <a:spLocks noGrp="1"/>
          </p:cNvSpPr>
          <p:nvPr>
            <p:ph type="ftr"/>
          </p:nvPr>
        </p:nvSpPr>
        <p:spPr>
          <a:xfrm>
            <a:off x="114120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18" name="PlaceHolder 4"/>
          <p:cNvSpPr>
            <a:spLocks noGrp="1"/>
          </p:cNvSpPr>
          <p:nvPr>
            <p:ph type="sldNum"/>
          </p:nvPr>
        </p:nvSpPr>
        <p:spPr>
          <a:xfrm>
            <a:off x="7201080" y="6400440"/>
            <a:ext cx="80136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267F106-E81C-4EDF-86BF-1AAD1110ED53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/>
    <p:bodyStyle/>
    <p:otherStyle/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3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754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755" name="PlaceHolder 1"/>
          <p:cNvSpPr>
            <a:spLocks noGrp="1"/>
          </p:cNvSpPr>
          <p:nvPr>
            <p:ph type="dt"/>
          </p:nvPr>
        </p:nvSpPr>
        <p:spPr>
          <a:xfrm>
            <a:off x="5829120" y="6400440"/>
            <a:ext cx="116172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56" name="PlaceHolder 2"/>
          <p:cNvSpPr>
            <a:spLocks noGrp="1"/>
          </p:cNvSpPr>
          <p:nvPr>
            <p:ph type="ftr"/>
          </p:nvPr>
        </p:nvSpPr>
        <p:spPr>
          <a:xfrm>
            <a:off x="114120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57" name="PlaceHolder 3"/>
          <p:cNvSpPr>
            <a:spLocks noGrp="1"/>
          </p:cNvSpPr>
          <p:nvPr>
            <p:ph type="sldNum"/>
          </p:nvPr>
        </p:nvSpPr>
        <p:spPr>
          <a:xfrm>
            <a:off x="7201080" y="6400440"/>
            <a:ext cx="80136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908F7464-1D23-4287-B526-1F387F8D86C7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36" name="圖片 2" descr="簡報首頁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793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794" name="PlaceHolder 1"/>
          <p:cNvSpPr>
            <a:spLocks noGrp="1"/>
          </p:cNvSpPr>
          <p:nvPr>
            <p:ph type="dt"/>
          </p:nvPr>
        </p:nvSpPr>
        <p:spPr>
          <a:xfrm>
            <a:off x="5627520" y="6400440"/>
            <a:ext cx="116208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95" name="PlaceHolder 2"/>
          <p:cNvSpPr>
            <a:spLocks noGrp="1"/>
          </p:cNvSpPr>
          <p:nvPr>
            <p:ph type="ftr"/>
          </p:nvPr>
        </p:nvSpPr>
        <p:spPr>
          <a:xfrm>
            <a:off x="93960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796" name="PlaceHolder 3"/>
          <p:cNvSpPr>
            <a:spLocks noGrp="1"/>
          </p:cNvSpPr>
          <p:nvPr>
            <p:ph type="sldNum"/>
          </p:nvPr>
        </p:nvSpPr>
        <p:spPr>
          <a:xfrm>
            <a:off x="6998760" y="6400440"/>
            <a:ext cx="80172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2782F455-0807-486A-8257-B6C1355FCD52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xStyles>
    <p:titleStyle/>
    <p:bodyStyle/>
    <p:otherStyle/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1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832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833" name="PlaceHolder 1"/>
          <p:cNvSpPr>
            <a:spLocks noGrp="1"/>
          </p:cNvSpPr>
          <p:nvPr>
            <p:ph type="dt"/>
          </p:nvPr>
        </p:nvSpPr>
        <p:spPr>
          <a:xfrm>
            <a:off x="6073920" y="6400440"/>
            <a:ext cx="116208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834" name="PlaceHolder 2"/>
          <p:cNvSpPr>
            <a:spLocks noGrp="1"/>
          </p:cNvSpPr>
          <p:nvPr>
            <p:ph type="ftr"/>
          </p:nvPr>
        </p:nvSpPr>
        <p:spPr>
          <a:xfrm>
            <a:off x="138564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835" name="PlaceHolder 3"/>
          <p:cNvSpPr>
            <a:spLocks noGrp="1"/>
          </p:cNvSpPr>
          <p:nvPr>
            <p:ph type="sldNum"/>
          </p:nvPr>
        </p:nvSpPr>
        <p:spPr>
          <a:xfrm>
            <a:off x="7201080" y="6400440"/>
            <a:ext cx="80136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0BED31F3-DDF4-4B38-82CD-D6E5D033AC70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/>
    <p:bodyStyle/>
    <p:otherStyle/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871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872" name="PlaceHolder 1"/>
          <p:cNvSpPr>
            <a:spLocks noGrp="1"/>
          </p:cNvSpPr>
          <p:nvPr>
            <p:ph type="dt"/>
          </p:nvPr>
        </p:nvSpPr>
        <p:spPr>
          <a:xfrm>
            <a:off x="5829120" y="6400440"/>
            <a:ext cx="116172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873" name="PlaceHolder 2"/>
          <p:cNvSpPr>
            <a:spLocks noGrp="1"/>
          </p:cNvSpPr>
          <p:nvPr>
            <p:ph type="ftr"/>
          </p:nvPr>
        </p:nvSpPr>
        <p:spPr>
          <a:xfrm>
            <a:off x="1141200" y="6400440"/>
            <a:ext cx="446724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874" name="PlaceHolder 3"/>
          <p:cNvSpPr>
            <a:spLocks noGrp="1"/>
          </p:cNvSpPr>
          <p:nvPr>
            <p:ph type="sldNum"/>
          </p:nvPr>
        </p:nvSpPr>
        <p:spPr>
          <a:xfrm>
            <a:off x="7201080" y="6400440"/>
            <a:ext cx="801360" cy="2761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61E1163-CE67-4982-A3EA-278286D8DF01}" type="slidenum">
              <a:rPr lang="en-US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txStyles>
    <p:titleStyle/>
    <p:bodyStyle/>
    <p:otherStyle/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9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910" name="圖片 2" descr="簡報首頁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/>
    <p:bodyStyle/>
    <p:otherStyle/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5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946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</p:sldLayoutIdLst>
  <p:txStyles>
    <p:titleStyle/>
    <p:bodyStyle/>
    <p:otherStyle/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1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982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/>
    <p:bodyStyle/>
    <p:otherStyle/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5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1056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112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113" name="PlaceHolder 1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115" name="PlaceHolder 3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EDD19F3A-3F95-4527-A222-E80290795AF2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151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152" name="PlaceHolder 1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154" name="PlaceHolder 3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fld id="{FD6DADDC-BFE2-48AD-A4CC-5BB716B4C930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190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191" name="CustomShape 1"/>
          <p:cNvSpPr/>
          <p:nvPr/>
        </p:nvSpPr>
        <p:spPr>
          <a:xfrm>
            <a:off x="1908000" y="414360"/>
            <a:ext cx="6912000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4000" b="1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按一下以編輯母片標題樣式</a:t>
            </a:r>
            <a:endParaRPr lang="zh-TW" sz="4000" b="1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194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1825FE3-488B-42EA-8378-00BD6081DA21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230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231" name="CustomShape 1"/>
          <p:cNvSpPr/>
          <p:nvPr/>
        </p:nvSpPr>
        <p:spPr>
          <a:xfrm>
            <a:off x="1908000" y="414360"/>
            <a:ext cx="6912000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4000" b="1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按一下以編輯母片標題樣式</a:t>
            </a:r>
            <a:endParaRPr lang="zh-TW" sz="4000" b="1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234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198335B1-34A6-4FAA-9A6C-493EEDBAE3B2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270" name="圖片 2" descr="簡報內頁1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1573200"/>
          </a:xfrm>
          <a:prstGeom prst="rect">
            <a:avLst/>
          </a:prstGeom>
          <a:ln>
            <a:noFill/>
          </a:ln>
        </p:spPr>
      </p:pic>
      <p:sp>
        <p:nvSpPr>
          <p:cNvPr id="271" name="CustomShape 1"/>
          <p:cNvSpPr/>
          <p:nvPr/>
        </p:nvSpPr>
        <p:spPr>
          <a:xfrm>
            <a:off x="1908000" y="414360"/>
            <a:ext cx="6912000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r>
              <a:rPr lang="zh-TW" sz="4000" b="1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按一下以編輯母片標題樣式</a:t>
            </a:r>
            <a:endParaRPr lang="zh-TW" sz="4000" b="1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274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981F2FE7-697D-4F4B-B88E-828043D0B653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310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311" name="PlaceHolder 1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313" name="PlaceHolder 3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BC43FFEE-4BA1-43C9-8E98-6A54B55CC7FA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/>
    <p:bodyStyle/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圖片 6" descr="1007簡報內頁.jpg"/>
          <p:cNvPicPr/>
          <p:nvPr/>
        </p:nvPicPr>
        <p:blipFill>
          <a:blip r:embed="rId13"/>
          <a:stretch>
            <a:fillRect/>
          </a:stretch>
        </p:blipFill>
        <p:spPr>
          <a:xfrm>
            <a:off x="4680" y="0"/>
            <a:ext cx="9134640" cy="6858000"/>
          </a:xfrm>
          <a:prstGeom prst="rect">
            <a:avLst/>
          </a:prstGeom>
          <a:ln>
            <a:noFill/>
          </a:ln>
        </p:spPr>
      </p:pic>
      <p:pic>
        <p:nvPicPr>
          <p:cNvPr id="349" name="圖片 2" descr="簡報內頁2_鼎新R.jpg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7680"/>
          </a:xfrm>
          <a:prstGeom prst="rect">
            <a:avLst/>
          </a:prstGeom>
          <a:ln>
            <a:noFill/>
          </a:ln>
        </p:spPr>
      </p:pic>
      <p:sp>
        <p:nvSpPr>
          <p:cNvPr id="350" name="PlaceHolder 1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  <a:t>&lt;date/time&gt;</a:t>
            </a:r>
            <a:endParaRPr 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</a:p>
        </p:txBody>
      </p:sp>
      <p:sp>
        <p:nvSpPr>
          <p:cNvPr id="352" name="PlaceHolder 3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fld id="{66DB0604-2555-4BF6-AD5D-AF9DF0FA53C7}" type="slidenum">
              <a:rPr lang="en-US" altLang="zh-TW" sz="1400">
                <a:solidFill>
                  <a:srgbClr val="7F7F7F"/>
                </a:solidFill>
                <a:latin typeface="微軟正黑體" panose="020B0604030504040204" charset="-120"/>
                <a:ea typeface="微軟正黑體" panose="020B0604030504040204" charset="-120"/>
              </a:rPr>
            </a:fld>
            <a:endParaRPr lang="en-US" altLang="zh-TW" sz="1400">
              <a:solidFill>
                <a:srgbClr val="7F7F7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9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97.xml"/><Relationship Id="rId2" Type="http://schemas.openxmlformats.org/officeDocument/2006/relationships/image" Target="../media/image22.pn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7.xml"/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97.xml"/><Relationship Id="rId2" Type="http://schemas.openxmlformats.org/officeDocument/2006/relationships/image" Target="../media/image25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2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2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0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4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7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36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279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85.xml"/><Relationship Id="rId1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85.xml"/><Relationship Id="rId1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85.xml"/><Relationship Id="rId1" Type="http://schemas.openxmlformats.org/officeDocument/2006/relationships/image" Target="../media/image56.pn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85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4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79.xml"/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image" Target="../media/image60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9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279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279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279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85.xml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79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CustomShape 1"/>
          <p:cNvSpPr/>
          <p:nvPr/>
        </p:nvSpPr>
        <p:spPr>
          <a:xfrm>
            <a:off x="900000" y="1844640"/>
            <a:ext cx="8244000" cy="100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6000" b="1" dirty="0" err="1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测试中心</a:t>
            </a:r>
            <a:r>
              <a:rPr lang="en-US" sz="6000" b="1" dirty="0" err="1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 1.6</a:t>
            </a:r>
            <a:endParaRPr lang="en-US" sz="6000" b="1" dirty="0" err="1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r>
              <a:rPr lang="en-US" sz="6000" b="1" dirty="0" err="1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	</a:t>
            </a:r>
            <a:r>
              <a:rPr lang="zh-TW" altLang="en-US" sz="6000" b="1" dirty="0" err="1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</a:rPr>
              <a:t>使用说明</a:t>
            </a:r>
            <a:endParaRPr lang="zh-TW" altLang="en-US" sz="6000" b="1" dirty="0" err="1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098" name="CustomShape 2"/>
          <p:cNvSpPr/>
          <p:nvPr/>
        </p:nvSpPr>
        <p:spPr>
          <a:xfrm>
            <a:off x="2581200" y="4425840"/>
            <a:ext cx="2562840" cy="156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 algn="l">
              <a:lnSpc>
                <a:spcPct val="150000"/>
              </a:lnSpc>
            </a:pPr>
            <a:endParaRPr sz="2000" dirty="0">
              <a:solidFill>
                <a:srgbClr val="0D0D0D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algn="l">
              <a:lnSpc>
                <a:spcPct val="150000"/>
              </a:lnSpc>
            </a:pPr>
            <a:endParaRPr sz="2000" dirty="0">
              <a:solidFill>
                <a:srgbClr val="0D0D0D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algn="l">
              <a:lnSpc>
                <a:spcPct val="100000"/>
              </a:lnSpc>
            </a:pPr>
            <a:r>
              <a:rPr lang="zh-TW" sz="2000" dirty="0">
                <a:solidFill>
                  <a:srgbClr val="0D0D0D"/>
                </a:solidFill>
                <a:latin typeface="微軟正黑體" panose="020B0604030504040204" charset="-120"/>
                <a:ea typeface="微軟正黑體" panose="020B0604030504040204" charset="-120"/>
              </a:rPr>
              <a:t>鼎新電腦</a:t>
            </a:r>
            <a:endParaRPr lang="zh-TW" sz="2000" dirty="0">
              <a:solidFill>
                <a:srgbClr val="0D0D0D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solidFill>
                  <a:srgbClr val="0D0D0D"/>
                </a:solidFill>
                <a:latin typeface="微軟正黑體" panose="020B0604030504040204" charset="-120"/>
                <a:ea typeface="微軟正黑體" panose="020B0604030504040204" charset="-120"/>
              </a:rPr>
              <a:t>2021</a:t>
            </a:r>
            <a:r>
              <a:rPr lang="zh-TW" sz="1600" dirty="0" smtClean="0">
                <a:solidFill>
                  <a:srgbClr val="0D0D0D"/>
                </a:solidFill>
                <a:latin typeface="微軟正黑體" panose="020B0604030504040204" charset="-120"/>
                <a:ea typeface="微軟正黑體" panose="020B0604030504040204" charset="-120"/>
              </a:rPr>
              <a:t>年 </a:t>
            </a:r>
            <a:r>
              <a:rPr lang="en-US" altLang="zh-TW" sz="1600" dirty="0" smtClean="0">
                <a:solidFill>
                  <a:srgbClr val="0D0D0D"/>
                </a:solidFill>
                <a:latin typeface="微軟正黑體" panose="020B0604030504040204" charset="-120"/>
                <a:ea typeface="微軟正黑體" panose="020B0604030504040204" charset="-120"/>
              </a:rPr>
              <a:t>5</a:t>
            </a:r>
            <a:r>
              <a:rPr lang="zh-TW" sz="1600" dirty="0" smtClean="0">
                <a:solidFill>
                  <a:srgbClr val="0D0D0D"/>
                </a:solidFill>
                <a:latin typeface="微軟正黑體" panose="020B0604030504040204" charset="-120"/>
                <a:ea typeface="微軟正黑體" panose="020B0604030504040204" charset="-120"/>
              </a:rPr>
              <a:t>月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设定页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1125" name="TextShape 1"/>
          <p:cNvSpPr txBox="1"/>
          <p:nvPr/>
        </p:nvSpPr>
        <p:spPr>
          <a:xfrm>
            <a:off x="32385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ü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可使用设定页顶端储存按钮 将设置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的信息保存于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TestCenterProtable\data\user\setting\</a:t>
            </a:r>
            <a:b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</a:b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文件夹下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ü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可使用设定页顶端清除按钮 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将设定档删除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pic>
        <p:nvPicPr>
          <p:cNvPr id="5" name="圖片 4" descr="settingPag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0810" y="1763395"/>
            <a:ext cx="5003800" cy="41211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3940810" y="1763395"/>
            <a:ext cx="908050" cy="27876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基础设置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连接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 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IP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和埠号信息。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加入多组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 IP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和埠号。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设置默认使用的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C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删除不再使用的设置。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设置基础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URL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DAP 1.0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版之前的默认设置为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DWGateway/restful/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DAP 1.0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版以后的默认设置依照服务调用类型有下列两组配置。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1257300" lvl="2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服务方式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 restful/service/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1257300" lvl="2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标记方式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 restful/standard/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lvl="2"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设置取得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可调用之模块清单列表的微服务信息。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重新获取最新的列表。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设置调用微服务时自动取得金钥的微服务信息，内容依据登入服务的实现而有不同。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b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</a:b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28" name="群組 27"/>
          <p:cNvGrpSpPr/>
          <p:nvPr/>
        </p:nvGrpSpPr>
        <p:grpSpPr>
          <a:xfrm>
            <a:off x="1453515" y="4417060"/>
            <a:ext cx="5867400" cy="2335530"/>
            <a:chOff x="2289" y="4357"/>
            <a:chExt cx="9240" cy="3678"/>
          </a:xfrm>
        </p:grpSpPr>
        <p:grpSp>
          <p:nvGrpSpPr>
            <p:cNvPr id="25" name="群組 24"/>
            <p:cNvGrpSpPr/>
            <p:nvPr/>
          </p:nvGrpSpPr>
          <p:grpSpPr>
            <a:xfrm>
              <a:off x="2289" y="4357"/>
              <a:ext cx="9241" cy="3678"/>
              <a:chOff x="2289" y="3453"/>
              <a:chExt cx="9241" cy="3678"/>
            </a:xfrm>
          </p:grpSpPr>
          <p:sp>
            <p:nvSpPr>
              <p:cNvPr id="5" name="橢圓 4"/>
              <p:cNvSpPr/>
              <p:nvPr/>
            </p:nvSpPr>
            <p:spPr>
              <a:xfrm>
                <a:off x="2289" y="3933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1</a:t>
                </a:r>
                <a:endParaRPr lang="en-US" altLang="zh-TW"/>
              </a:p>
            </p:txBody>
          </p:sp>
          <p:sp>
            <p:nvSpPr>
              <p:cNvPr id="16" name="橢圓 15"/>
              <p:cNvSpPr/>
              <p:nvPr/>
            </p:nvSpPr>
            <p:spPr>
              <a:xfrm>
                <a:off x="2289" y="5775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3</a:t>
                </a:r>
                <a:endParaRPr lang="en-US" altLang="zh-TW"/>
              </a:p>
            </p:txBody>
          </p:sp>
          <p:sp>
            <p:nvSpPr>
              <p:cNvPr id="17" name="橢圓 16"/>
              <p:cNvSpPr/>
              <p:nvPr/>
            </p:nvSpPr>
            <p:spPr>
              <a:xfrm>
                <a:off x="2289" y="6439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4</a:t>
                </a:r>
                <a:endParaRPr lang="en-US" altLang="zh-TW"/>
              </a:p>
            </p:txBody>
          </p:sp>
          <p:pic>
            <p:nvPicPr>
              <p:cNvPr id="6" name="圖片 5" descr="setting_basic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870" y="3670"/>
                <a:ext cx="8660" cy="34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矩形 6"/>
              <p:cNvSpPr/>
              <p:nvPr/>
            </p:nvSpPr>
            <p:spPr>
              <a:xfrm>
                <a:off x="2870" y="6439"/>
                <a:ext cx="7147" cy="69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2869" y="5839"/>
                <a:ext cx="7148" cy="41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869" y="3997"/>
                <a:ext cx="7148" cy="41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460" y="3997"/>
                <a:ext cx="325" cy="416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135" y="3997"/>
                <a:ext cx="325" cy="416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0044" y="5839"/>
                <a:ext cx="325" cy="416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8" name="橢圓 17"/>
              <p:cNvSpPr/>
              <p:nvPr/>
            </p:nvSpPr>
            <p:spPr>
              <a:xfrm>
                <a:off x="10568" y="3453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A</a:t>
                </a:r>
                <a:endParaRPr lang="en-US" altLang="zh-TW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10568" y="5074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C</a:t>
                </a:r>
                <a:endParaRPr lang="en-US" altLang="zh-TW"/>
              </a:p>
            </p:txBody>
          </p:sp>
          <p:sp>
            <p:nvSpPr>
              <p:cNvPr id="20" name="橢圓 19"/>
              <p:cNvSpPr/>
              <p:nvPr/>
            </p:nvSpPr>
            <p:spPr>
              <a:xfrm>
                <a:off x="9888" y="3453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B</a:t>
                </a:r>
                <a:endParaRPr lang="en-US" altLang="zh-TW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0460" y="4618"/>
                <a:ext cx="325" cy="416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24" name="橢圓 23"/>
              <p:cNvSpPr/>
              <p:nvPr/>
            </p:nvSpPr>
            <p:spPr>
              <a:xfrm>
                <a:off x="10460" y="5775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D</a:t>
                </a:r>
                <a:endParaRPr lang="en-US" altLang="zh-TW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2869" y="6168"/>
              <a:ext cx="7148" cy="4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7" name="橢圓 26"/>
            <p:cNvSpPr/>
            <p:nvPr/>
          </p:nvSpPr>
          <p:spPr>
            <a:xfrm>
              <a:off x="2289" y="6104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单元测试设置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提交单元测试报告 时所使用的测试者账号。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RAP 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和 项目编号信息 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742950" lvl="1" indent="-28575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下载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RAP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信息。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请注意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! 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这里的设置并不会影响到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DGateway.Server\WEB-INF\RAP-setting.properties 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的配置，</a:t>
            </a:r>
            <a:endParaRPr lang="zh-TW" altLang="en-US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此处只是下载测试调试用，此功能只在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DAP 1.0 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之前才支持。</a:t>
            </a:r>
            <a:endParaRPr lang="zh-TW" altLang="en-US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b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</a:b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1463040" y="2716530"/>
            <a:ext cx="5855335" cy="857885"/>
            <a:chOff x="2304" y="4730"/>
            <a:chExt cx="9221" cy="1351"/>
          </a:xfrm>
        </p:grpSpPr>
        <p:pic>
          <p:nvPicPr>
            <p:cNvPr id="2" name="圖片 1" descr="setting_unitTest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75" y="4730"/>
              <a:ext cx="8650" cy="134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矩形 3"/>
            <p:cNvSpPr/>
            <p:nvPr/>
          </p:nvSpPr>
          <p:spPr>
            <a:xfrm>
              <a:off x="2875" y="5101"/>
              <a:ext cx="6396" cy="3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5" name="橢圓 4"/>
            <p:cNvSpPr/>
            <p:nvPr/>
          </p:nvSpPr>
          <p:spPr>
            <a:xfrm>
              <a:off x="2304" y="495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8" name="矩形 7"/>
            <p:cNvSpPr/>
            <p:nvPr/>
          </p:nvSpPr>
          <p:spPr>
            <a:xfrm>
              <a:off x="2875" y="5436"/>
              <a:ext cx="6396" cy="5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304" y="5548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18" name="橢圓 17"/>
            <p:cNvSpPr/>
            <p:nvPr/>
          </p:nvSpPr>
          <p:spPr>
            <a:xfrm>
              <a:off x="9911" y="5601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19" name="矩形 18"/>
            <p:cNvSpPr/>
            <p:nvPr/>
          </p:nvSpPr>
          <p:spPr>
            <a:xfrm>
              <a:off x="9400" y="5653"/>
              <a:ext cx="397" cy="3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en-US" altLang="zh-TW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JSON Viewer</a:t>
            </a: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JSON Viewer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类型。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jquery.json-viewer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json-formatter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设置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JSON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对象加载后，自动的展阶数 。</a:t>
            </a:r>
            <a:endParaRPr lang="zh-TW" altLang="en-US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b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</a:b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1463040" y="5809615"/>
            <a:ext cx="5858510" cy="712470"/>
            <a:chOff x="2304" y="4290"/>
            <a:chExt cx="9226" cy="1122"/>
          </a:xfrm>
        </p:grpSpPr>
        <p:pic>
          <p:nvPicPr>
            <p:cNvPr id="6" name="圖片 5" descr="setting_json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70" y="4290"/>
              <a:ext cx="8660" cy="109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矩形 3"/>
            <p:cNvSpPr/>
            <p:nvPr/>
          </p:nvSpPr>
          <p:spPr>
            <a:xfrm>
              <a:off x="2875" y="4649"/>
              <a:ext cx="6396" cy="2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5" name="橢圓 4"/>
            <p:cNvSpPr/>
            <p:nvPr/>
          </p:nvSpPr>
          <p:spPr>
            <a:xfrm>
              <a:off x="2304" y="4452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8" name="矩形 7"/>
            <p:cNvSpPr/>
            <p:nvPr/>
          </p:nvSpPr>
          <p:spPr>
            <a:xfrm>
              <a:off x="2875" y="4932"/>
              <a:ext cx="6396" cy="3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304" y="4932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</p:grpSp>
      <p:pic>
        <p:nvPicPr>
          <p:cNvPr id="10" name="圖片 9" descr="json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0" y="1648800"/>
            <a:ext cx="5321300" cy="1778000"/>
          </a:xfrm>
          <a:prstGeom prst="rect">
            <a:avLst/>
          </a:prstGeom>
        </p:spPr>
      </p:pic>
      <p:pic>
        <p:nvPicPr>
          <p:cNvPr id="11" name="圖片 10" descr="json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350" y="3786505"/>
            <a:ext cx="5321300" cy="158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HTTP </a:t>
            </a: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请求页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1125" name="TextShape 1"/>
          <p:cNvSpPr txBox="1"/>
          <p:nvPr/>
        </p:nvSpPr>
        <p:spPr>
          <a:xfrm>
            <a:off x="32385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请求文件功能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使用储存功能将当前的请求储存于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TestCenterProtable\data\user\request\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文件夹下。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使用读取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功能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开启先前储存的请求。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当前请求信息的储存编号，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在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TestCenterProtable\data\user\request\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文件夹下可以找到对应的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.req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文档。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18" name="群組 17"/>
          <p:cNvGrpSpPr/>
          <p:nvPr/>
        </p:nvGrpSpPr>
        <p:grpSpPr>
          <a:xfrm>
            <a:off x="1821180" y="3053080"/>
            <a:ext cx="5160645" cy="2785110"/>
            <a:chOff x="5981" y="2682"/>
            <a:chExt cx="8127" cy="4386"/>
          </a:xfrm>
        </p:grpSpPr>
        <p:sp>
          <p:nvSpPr>
            <p:cNvPr id="16" name="矩形 15"/>
            <p:cNvSpPr/>
            <p:nvPr/>
          </p:nvSpPr>
          <p:spPr>
            <a:xfrm>
              <a:off x="6560" y="3243"/>
              <a:ext cx="2927" cy="36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grpSp>
          <p:nvGrpSpPr>
            <p:cNvPr id="15" name="群組 14"/>
            <p:cNvGrpSpPr/>
            <p:nvPr/>
          </p:nvGrpSpPr>
          <p:grpSpPr>
            <a:xfrm>
              <a:off x="5981" y="2682"/>
              <a:ext cx="8127" cy="4386"/>
              <a:chOff x="5981" y="2682"/>
              <a:chExt cx="8127" cy="4386"/>
            </a:xfrm>
          </p:grpSpPr>
          <p:pic>
            <p:nvPicPr>
              <p:cNvPr id="14" name="圖片 13" descr="request_function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6518" y="2778"/>
                <a:ext cx="7590" cy="429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0" name="矩形 9"/>
              <p:cNvSpPr/>
              <p:nvPr/>
            </p:nvSpPr>
            <p:spPr>
              <a:xfrm>
                <a:off x="6560" y="2795"/>
                <a:ext cx="1264" cy="36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7824" y="2795"/>
                <a:ext cx="2927" cy="36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6" name="橢圓 5"/>
              <p:cNvSpPr/>
              <p:nvPr/>
            </p:nvSpPr>
            <p:spPr>
              <a:xfrm>
                <a:off x="5981" y="2682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1</a:t>
                </a:r>
                <a:endParaRPr lang="en-US" altLang="zh-TW"/>
              </a:p>
            </p:txBody>
          </p:sp>
          <p:sp>
            <p:nvSpPr>
              <p:cNvPr id="7" name="橢圓 6"/>
              <p:cNvSpPr/>
              <p:nvPr/>
            </p:nvSpPr>
            <p:spPr>
              <a:xfrm>
                <a:off x="10828" y="2682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2</a:t>
                </a:r>
                <a:endParaRPr lang="en-US" altLang="zh-TW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服务基础信息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请求发送方式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服务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0" lvl="1" indent="0">
              <a:lnSpc>
                <a:spcPct val="100000"/>
              </a:lnSpc>
              <a:buClrTx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以服务方式发送时，在服务信息中所指定的模块名称、服务名称和方法名称 会被加进至请求的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url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之中，组成方式为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{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模块名称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}/{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服务名称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}/{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方法名称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}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，并且使用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POST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方法进行请求。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742950" lvl="1" indent="-28575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资源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lvl="1"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以资源方式发送时，在服务信息中所指定的模块名称和资源名称 会被加进至请求的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之中，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组成方式为 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{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模块名称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}/{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资源名称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}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，并且使用指定的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HTTP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方法 进行请求。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lvl="1"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100800" y="3004820"/>
            <a:ext cx="8910955" cy="2971165"/>
            <a:chOff x="196" y="5184"/>
            <a:chExt cx="14033" cy="4679"/>
          </a:xfrm>
        </p:grpSpPr>
        <p:pic>
          <p:nvPicPr>
            <p:cNvPr id="13" name="圖片 12" descr="requestPage_service_info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2" y="5323"/>
              <a:ext cx="7600" cy="454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橢圓 4"/>
            <p:cNvSpPr/>
            <p:nvPr/>
          </p:nvSpPr>
          <p:spPr>
            <a:xfrm>
              <a:off x="196" y="5184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4" name="矩形 13"/>
            <p:cNvSpPr/>
            <p:nvPr/>
          </p:nvSpPr>
          <p:spPr>
            <a:xfrm>
              <a:off x="782" y="5323"/>
              <a:ext cx="1276" cy="34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82" y="6417"/>
              <a:ext cx="5646" cy="110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pic>
          <p:nvPicPr>
            <p:cNvPr id="28" name="圖片 27" descr="req_servic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59" y="5323"/>
              <a:ext cx="5670" cy="222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矩形 30"/>
            <p:cNvSpPr/>
            <p:nvPr/>
          </p:nvSpPr>
          <p:spPr>
            <a:xfrm>
              <a:off x="8559" y="6417"/>
              <a:ext cx="5646" cy="110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  <p:sp>
        <p:nvSpPr>
          <p:cNvPr id="33" name="橢圓 32"/>
          <p:cNvSpPr/>
          <p:nvPr/>
        </p:nvSpPr>
        <p:spPr>
          <a:xfrm>
            <a:off x="3752850" y="4563745"/>
            <a:ext cx="305435" cy="3048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TW"/>
              <a:t>A</a:t>
            </a:r>
            <a:endParaRPr lang="en-US" altLang="zh-TW"/>
          </a:p>
        </p:txBody>
      </p:sp>
      <p:sp>
        <p:nvSpPr>
          <p:cNvPr id="34" name="橢圓 33"/>
          <p:cNvSpPr/>
          <p:nvPr/>
        </p:nvSpPr>
        <p:spPr>
          <a:xfrm>
            <a:off x="8691245" y="4563745"/>
            <a:ext cx="305435" cy="3048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TW"/>
              <a:t>B</a:t>
            </a:r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选取区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使用选取的方式选取欲调用的微服务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使用下拉框选取微服务信息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必须在设置页设定取得模块信息的微服务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)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清除选取框中的选取值。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微服务方法信息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蓝色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签名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后面接有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$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表示此方法必须传入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Token.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红色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表示在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DWGateway.Server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中尚未找到对应实现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调用后的结果是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RAP 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上项目设定的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Mock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数据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绿色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显示此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Mock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方法的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RAP 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来源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)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自订区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: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自行输如完整的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 IP &amp; Port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和 微服务的路径。</a:t>
            </a: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27" name="群組 26"/>
          <p:cNvGrpSpPr/>
          <p:nvPr/>
        </p:nvGrpSpPr>
        <p:grpSpPr>
          <a:xfrm>
            <a:off x="1755140" y="2714625"/>
            <a:ext cx="5198110" cy="2882900"/>
            <a:chOff x="-76" y="2221"/>
            <a:chExt cx="8186" cy="4540"/>
          </a:xfrm>
        </p:grpSpPr>
        <p:pic>
          <p:nvPicPr>
            <p:cNvPr id="13" name="圖片 12" descr="requestPage_service_info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10" y="2221"/>
              <a:ext cx="7600" cy="454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矩形 3"/>
            <p:cNvSpPr/>
            <p:nvPr/>
          </p:nvSpPr>
          <p:spPr>
            <a:xfrm>
              <a:off x="510" y="2563"/>
              <a:ext cx="7600" cy="34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-76" y="6021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8" name="橢圓 17"/>
            <p:cNvSpPr/>
            <p:nvPr/>
          </p:nvSpPr>
          <p:spPr>
            <a:xfrm>
              <a:off x="5216" y="2835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20" name="橢圓 19"/>
            <p:cNvSpPr/>
            <p:nvPr/>
          </p:nvSpPr>
          <p:spPr>
            <a:xfrm>
              <a:off x="6236" y="4422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C</a:t>
              </a:r>
              <a:endParaRPr lang="en-US" altLang="zh-TW"/>
            </a:p>
          </p:txBody>
        </p:sp>
        <p:sp>
          <p:nvSpPr>
            <p:cNvPr id="21" name="矩形 20"/>
            <p:cNvSpPr/>
            <p:nvPr/>
          </p:nvSpPr>
          <p:spPr>
            <a:xfrm>
              <a:off x="1802" y="4422"/>
              <a:ext cx="4353" cy="31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10" y="6021"/>
              <a:ext cx="7600" cy="73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759" y="2861"/>
              <a:ext cx="397" cy="45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156" y="2861"/>
              <a:ext cx="805" cy="45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>
              <a:off x="7030" y="2835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24" name="橢圓 23"/>
            <p:cNvSpPr/>
            <p:nvPr/>
          </p:nvSpPr>
          <p:spPr>
            <a:xfrm>
              <a:off x="-76" y="2955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</p:grpSp>
      <p:pic>
        <p:nvPicPr>
          <p:cNvPr id="2" name="圖片 1" descr="methodInf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430" y="2052000"/>
            <a:ext cx="2286000" cy="177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en-US" altLang="zh-TW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Header</a:t>
            </a: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信息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加入一个新的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Header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删除当前的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Header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当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Header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参数名称为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token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可以使用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C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刷新金钥值。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lvl="1"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	p.s.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金钥值是经由调用设定页指定的登入服务，所取得的值。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当刷新金钥发生异常时，会出现如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D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的警示，将鼠标移至图示上之后，会出现异常的原因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例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: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账号或密码错误。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1038225" y="2456180"/>
            <a:ext cx="7553325" cy="3427730"/>
            <a:chOff x="821" y="5272"/>
            <a:chExt cx="11895" cy="5398"/>
          </a:xfrm>
        </p:grpSpPr>
        <p:pic>
          <p:nvPicPr>
            <p:cNvPr id="21" name="圖片 20" descr="requestPage_part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1" y="5370"/>
              <a:ext cx="7580" cy="45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矩形 3"/>
            <p:cNvSpPr/>
            <p:nvPr/>
          </p:nvSpPr>
          <p:spPr>
            <a:xfrm>
              <a:off x="821" y="5370"/>
              <a:ext cx="7580" cy="11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>
              <a:off x="1945" y="5954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19" name="矩形 18"/>
            <p:cNvSpPr/>
            <p:nvPr/>
          </p:nvSpPr>
          <p:spPr>
            <a:xfrm>
              <a:off x="6637" y="5804"/>
              <a:ext cx="522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0" name="橢圓 19"/>
            <p:cNvSpPr/>
            <p:nvPr/>
          </p:nvSpPr>
          <p:spPr>
            <a:xfrm>
              <a:off x="6637" y="5272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7" name="矩形 6"/>
            <p:cNvSpPr/>
            <p:nvPr/>
          </p:nvSpPr>
          <p:spPr>
            <a:xfrm>
              <a:off x="896" y="6179"/>
              <a:ext cx="954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9" name="橢圓 8"/>
            <p:cNvSpPr/>
            <p:nvPr/>
          </p:nvSpPr>
          <p:spPr>
            <a:xfrm>
              <a:off x="7224" y="5272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C</a:t>
              </a:r>
              <a:endParaRPr lang="en-US" altLang="zh-TW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24" y="5804"/>
              <a:ext cx="783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850" y="5423"/>
              <a:ext cx="295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cxnSp>
          <p:nvCxnSpPr>
            <p:cNvPr id="29" name="弧形接點 28"/>
            <p:cNvCxnSpPr>
              <a:stCxn id="25" idx="3"/>
              <a:endCxn id="28" idx="1"/>
            </p:cNvCxnSpPr>
            <p:nvPr/>
          </p:nvCxnSpPr>
          <p:spPr>
            <a:xfrm>
              <a:off x="2145" y="5551"/>
              <a:ext cx="2293" cy="3243"/>
            </a:xfrm>
            <a:prstGeom prst="curvedConnector3">
              <a:avLst>
                <a:gd name="adj1" fmla="val 50022"/>
              </a:avLst>
            </a:prstGeom>
            <a:ln w="25400"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橢圓 25"/>
            <p:cNvSpPr/>
            <p:nvPr/>
          </p:nvSpPr>
          <p:spPr>
            <a:xfrm>
              <a:off x="2237" y="5272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D</a:t>
              </a:r>
              <a:endParaRPr lang="en-US" altLang="zh-TW"/>
            </a:p>
          </p:txBody>
        </p:sp>
        <p:pic>
          <p:nvPicPr>
            <p:cNvPr id="28" name="圖片 27" descr="refreshTokenError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8" y="6918"/>
              <a:ext cx="8278" cy="3752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幂等性编号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当勾选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时，发送的请求会夹带指定的幂等性编号。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刷新编号值。</a:t>
            </a: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133600" y="1522730"/>
            <a:ext cx="4813300" cy="2889250"/>
            <a:chOff x="3360" y="5901"/>
            <a:chExt cx="7580" cy="4550"/>
          </a:xfrm>
        </p:grpSpPr>
        <p:pic>
          <p:nvPicPr>
            <p:cNvPr id="21" name="圖片 20" descr="requestPage_part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60" y="5901"/>
              <a:ext cx="7580" cy="45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3360" y="7106"/>
              <a:ext cx="7580" cy="7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>
              <a:off x="4070" y="7258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20" name="橢圓 19"/>
            <p:cNvSpPr/>
            <p:nvPr/>
          </p:nvSpPr>
          <p:spPr>
            <a:xfrm>
              <a:off x="9919" y="7300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7" name="矩形 6"/>
            <p:cNvSpPr/>
            <p:nvPr/>
          </p:nvSpPr>
          <p:spPr>
            <a:xfrm>
              <a:off x="3402" y="7425"/>
              <a:ext cx="570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046" y="7483"/>
              <a:ext cx="783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参数信息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742950" lvl="1" indent="-28575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清单式编辑方式如下：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1257300" lvl="2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加入一个新的一般参数。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1257300" lvl="2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开窗编辑当前的参数值。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1257300" lvl="2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C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删除当前的一般参数。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0" lvl="1" indent="0">
              <a:lnSpc>
                <a:spcPct val="100000"/>
              </a:lnSpc>
              <a:buClrTx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742950" lvl="2" indent="-28575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JSON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式编辑方式如下：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1200150" lvl="2" indent="-28575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功在文本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中输入完整的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JSON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32" name="群組 31"/>
          <p:cNvGrpSpPr/>
          <p:nvPr/>
        </p:nvGrpSpPr>
        <p:grpSpPr>
          <a:xfrm>
            <a:off x="447675" y="1991360"/>
            <a:ext cx="8500110" cy="4323080"/>
            <a:chOff x="705" y="3701"/>
            <a:chExt cx="13386" cy="6808"/>
          </a:xfrm>
        </p:grpSpPr>
        <p:pic>
          <p:nvPicPr>
            <p:cNvPr id="28" name="圖片 27" descr="editParameterValue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815" y="3701"/>
              <a:ext cx="4800" cy="36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0" name="群組 29"/>
            <p:cNvGrpSpPr/>
            <p:nvPr/>
          </p:nvGrpSpPr>
          <p:grpSpPr>
            <a:xfrm>
              <a:off x="705" y="4683"/>
              <a:ext cx="8110" cy="4550"/>
              <a:chOff x="705" y="4683"/>
              <a:chExt cx="8110" cy="4550"/>
            </a:xfrm>
          </p:grpSpPr>
          <p:pic>
            <p:nvPicPr>
              <p:cNvPr id="21" name="圖片 20" descr="requestPage_part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5" y="4683"/>
                <a:ext cx="7580" cy="45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矩形 18"/>
              <p:cNvSpPr/>
              <p:nvPr/>
            </p:nvSpPr>
            <p:spPr>
              <a:xfrm>
                <a:off x="6521" y="7301"/>
                <a:ext cx="748" cy="25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780" y="7652"/>
                <a:ext cx="794" cy="25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9" name="橢圓 8"/>
              <p:cNvSpPr/>
              <p:nvPr/>
            </p:nvSpPr>
            <p:spPr>
              <a:xfrm>
                <a:off x="7364" y="6745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C</a:t>
                </a:r>
                <a:endParaRPr lang="en-US" altLang="zh-TW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64" y="7301"/>
                <a:ext cx="527" cy="25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05" y="6654"/>
                <a:ext cx="7580" cy="134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8" name="橢圓 17"/>
              <p:cNvSpPr/>
              <p:nvPr/>
            </p:nvSpPr>
            <p:spPr>
              <a:xfrm>
                <a:off x="1640" y="7596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A</a:t>
                </a:r>
                <a:endParaRPr lang="en-US" altLang="zh-TW"/>
              </a:p>
            </p:txBody>
          </p:sp>
          <p:cxnSp>
            <p:nvCxnSpPr>
              <p:cNvPr id="29" name="弧形接點 28"/>
              <p:cNvCxnSpPr>
                <a:stCxn id="19" idx="0"/>
                <a:endCxn id="28" idx="1"/>
              </p:cNvCxnSpPr>
              <p:nvPr/>
            </p:nvCxnSpPr>
            <p:spPr>
              <a:xfrm rot="16200000">
                <a:off x="6955" y="5441"/>
                <a:ext cx="1800" cy="1920"/>
              </a:xfrm>
              <a:prstGeom prst="curvedConnector2">
                <a:avLst/>
              </a:prstGeom>
              <a:ln w="25400">
                <a:tailEnd type="triangle" w="lg" len="lg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橢圓 19"/>
              <p:cNvSpPr/>
              <p:nvPr/>
            </p:nvSpPr>
            <p:spPr>
              <a:xfrm>
                <a:off x="6521" y="6745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B</a:t>
                </a:r>
                <a:endParaRPr lang="en-US" altLang="zh-TW"/>
              </a:p>
            </p:txBody>
          </p:sp>
        </p:grpSp>
        <p:grpSp>
          <p:nvGrpSpPr>
            <p:cNvPr id="31" name="群組 30"/>
            <p:cNvGrpSpPr/>
            <p:nvPr/>
          </p:nvGrpSpPr>
          <p:grpSpPr>
            <a:xfrm>
              <a:off x="6671" y="7995"/>
              <a:ext cx="7420" cy="2514"/>
              <a:chOff x="6671" y="7995"/>
              <a:chExt cx="7420" cy="2514"/>
            </a:xfrm>
          </p:grpSpPr>
          <p:pic>
            <p:nvPicPr>
              <p:cNvPr id="2" name="圖片 1" descr="requestPage_part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71" y="8159"/>
                <a:ext cx="7420" cy="23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" name="矩形 5"/>
              <p:cNvSpPr/>
              <p:nvPr/>
            </p:nvSpPr>
            <p:spPr>
              <a:xfrm>
                <a:off x="6671" y="8505"/>
                <a:ext cx="7420" cy="200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TW" altLang="en-US"/>
              </a:p>
            </p:txBody>
          </p:sp>
          <p:sp>
            <p:nvSpPr>
              <p:cNvPr id="15" name="橢圓 14"/>
              <p:cNvSpPr/>
              <p:nvPr/>
            </p:nvSpPr>
            <p:spPr>
              <a:xfrm>
                <a:off x="11838" y="7995"/>
                <a:ext cx="481" cy="48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TW"/>
                  <a:t>D</a:t>
                </a:r>
                <a:endParaRPr lang="en-US" altLang="zh-TW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CustomShape 2"/>
          <p:cNvSpPr/>
          <p:nvPr/>
        </p:nvSpPr>
        <p:spPr>
          <a:xfrm>
            <a:off x="323528" y="1843200"/>
            <a:ext cx="8533192" cy="36020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环境需求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文件结构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启动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主画面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设置页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en-US" altLang="zh-TW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HTTP</a:t>
            </a: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请求页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单元测试页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扩展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r>
              <a:rPr lang="zh-TW" altLang="en-US" sz="2400" b="1" dirty="0"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附录</a:t>
            </a: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457200" indent="-457200">
              <a:lnSpc>
                <a:spcPct val="100000"/>
              </a:lnSpc>
              <a:buClrTx/>
              <a:buFont typeface="Wingdings" panose="05000000000000000000" charset="0"/>
              <a:buChar char="u"/>
            </a:pPr>
            <a:endParaRPr lang="zh-TW" altLang="en-US" sz="2400" b="1" dirty="0"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TW" sz="2400" b="1" dirty="0" smtClean="0"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endParaRPr dirty="0"/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Agenda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上传档案信息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加入一个新的上传档案。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选择一个本地档案。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C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删除当前的上传档案。</a:t>
            </a: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2133600" y="1737995"/>
            <a:ext cx="4813300" cy="2889250"/>
            <a:chOff x="3360" y="3302"/>
            <a:chExt cx="7580" cy="4550"/>
          </a:xfrm>
        </p:grpSpPr>
        <p:pic>
          <p:nvPicPr>
            <p:cNvPr id="21" name="圖片 20" descr="requestPage_part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60" y="3302"/>
              <a:ext cx="7580" cy="45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矩形 7"/>
            <p:cNvSpPr/>
            <p:nvPr/>
          </p:nvSpPr>
          <p:spPr>
            <a:xfrm>
              <a:off x="3360" y="6690"/>
              <a:ext cx="7580" cy="11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>
              <a:off x="4570" y="7300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19" name="矩形 18"/>
            <p:cNvSpPr/>
            <p:nvPr/>
          </p:nvSpPr>
          <p:spPr>
            <a:xfrm>
              <a:off x="9176" y="7045"/>
              <a:ext cx="629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0" name="橢圓 19"/>
            <p:cNvSpPr/>
            <p:nvPr/>
          </p:nvSpPr>
          <p:spPr>
            <a:xfrm>
              <a:off x="9176" y="6479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7" name="矩形 6"/>
            <p:cNvSpPr/>
            <p:nvPr/>
          </p:nvSpPr>
          <p:spPr>
            <a:xfrm>
              <a:off x="3458" y="7427"/>
              <a:ext cx="999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882" y="7045"/>
              <a:ext cx="521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4" name="橢圓 3"/>
            <p:cNvSpPr/>
            <p:nvPr/>
          </p:nvSpPr>
          <p:spPr>
            <a:xfrm>
              <a:off x="9882" y="6479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C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5575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服务调用区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服务调用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lvl="1"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A.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发送请求。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B.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预览送出的参数。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C.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实际发送的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lvl="1"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微服务调用后返回的结果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lvl="1"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服务返回的状态码。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E.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美观排版结果。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微服务调用后返回的系统相关信息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 startAt="6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将结构全部收合。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lphaUcPeriod" startAt="4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将结构全部展开。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JSON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视图显示微服务返回的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结果。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35" name="群組 34"/>
          <p:cNvGrpSpPr/>
          <p:nvPr/>
        </p:nvGrpSpPr>
        <p:grpSpPr>
          <a:xfrm>
            <a:off x="3695065" y="2427605"/>
            <a:ext cx="5224780" cy="4191000"/>
            <a:chOff x="5990" y="4007"/>
            <a:chExt cx="8228" cy="6600"/>
          </a:xfrm>
        </p:grpSpPr>
        <p:pic>
          <p:nvPicPr>
            <p:cNvPr id="2" name="圖片 1" descr="requestPage_part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608" y="4487"/>
              <a:ext cx="7610" cy="612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橢圓 4"/>
            <p:cNvSpPr/>
            <p:nvPr/>
          </p:nvSpPr>
          <p:spPr>
            <a:xfrm>
              <a:off x="5990" y="4487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3" name="橢圓 12"/>
            <p:cNvSpPr/>
            <p:nvPr/>
          </p:nvSpPr>
          <p:spPr>
            <a:xfrm>
              <a:off x="5990" y="666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1" name="矩形 10"/>
            <p:cNvSpPr/>
            <p:nvPr/>
          </p:nvSpPr>
          <p:spPr>
            <a:xfrm>
              <a:off x="6602" y="4487"/>
              <a:ext cx="7609" cy="7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5990" y="5320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7" name="矩形 6"/>
            <p:cNvSpPr/>
            <p:nvPr/>
          </p:nvSpPr>
          <p:spPr>
            <a:xfrm>
              <a:off x="6689" y="5320"/>
              <a:ext cx="7396" cy="12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689" y="6663"/>
              <a:ext cx="7396" cy="16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689" y="8393"/>
              <a:ext cx="7395" cy="2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7" name="橢圓 16"/>
            <p:cNvSpPr/>
            <p:nvPr/>
          </p:nvSpPr>
          <p:spPr>
            <a:xfrm>
              <a:off x="5990" y="839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4</a:t>
              </a:r>
              <a:endParaRPr lang="en-US" altLang="zh-TW"/>
            </a:p>
          </p:txBody>
        </p:sp>
        <p:sp>
          <p:nvSpPr>
            <p:cNvPr id="21" name="矩形 20"/>
            <p:cNvSpPr/>
            <p:nvPr/>
          </p:nvSpPr>
          <p:spPr>
            <a:xfrm>
              <a:off x="6689" y="4552"/>
              <a:ext cx="550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7313" y="4552"/>
              <a:ext cx="1055" cy="25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>
              <a:off x="6758" y="4007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24" name="橢圓 23"/>
            <p:cNvSpPr/>
            <p:nvPr/>
          </p:nvSpPr>
          <p:spPr>
            <a:xfrm>
              <a:off x="7600" y="4007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25" name="矩形 24"/>
            <p:cNvSpPr/>
            <p:nvPr/>
          </p:nvSpPr>
          <p:spPr>
            <a:xfrm>
              <a:off x="6689" y="4967"/>
              <a:ext cx="7395" cy="21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6" name="橢圓 25"/>
            <p:cNvSpPr/>
            <p:nvPr/>
          </p:nvSpPr>
          <p:spPr>
            <a:xfrm>
              <a:off x="12100" y="4440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C</a:t>
              </a:r>
              <a:endParaRPr lang="en-US" altLang="zh-TW"/>
            </a:p>
          </p:txBody>
        </p:sp>
        <p:sp>
          <p:nvSpPr>
            <p:cNvPr id="27" name="矩形 26"/>
            <p:cNvSpPr/>
            <p:nvPr/>
          </p:nvSpPr>
          <p:spPr>
            <a:xfrm>
              <a:off x="7257" y="5374"/>
              <a:ext cx="964" cy="226"/>
            </a:xfrm>
            <a:prstGeom prst="rect">
              <a:avLst/>
            </a:prstGeom>
            <a:noFill/>
            <a:ln>
              <a:solidFill>
                <a:srgbClr val="FFE6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8277" y="5374"/>
              <a:ext cx="227" cy="226"/>
            </a:xfrm>
            <a:prstGeom prst="rect">
              <a:avLst/>
            </a:prstGeom>
            <a:noFill/>
            <a:ln>
              <a:solidFill>
                <a:srgbClr val="FFE6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29" name="橢圓 28"/>
            <p:cNvSpPr/>
            <p:nvPr/>
          </p:nvSpPr>
          <p:spPr>
            <a:xfrm>
              <a:off x="8277" y="5718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E</a:t>
              </a:r>
              <a:endParaRPr lang="en-US" altLang="zh-TW"/>
            </a:p>
          </p:txBody>
        </p:sp>
        <p:sp>
          <p:nvSpPr>
            <p:cNvPr id="30" name="橢圓 29"/>
            <p:cNvSpPr/>
            <p:nvPr/>
          </p:nvSpPr>
          <p:spPr>
            <a:xfrm>
              <a:off x="7239" y="5718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D</a:t>
              </a:r>
              <a:endParaRPr lang="en-US" altLang="zh-TW"/>
            </a:p>
          </p:txBody>
        </p:sp>
        <p:sp>
          <p:nvSpPr>
            <p:cNvPr id="31" name="矩形 30"/>
            <p:cNvSpPr/>
            <p:nvPr/>
          </p:nvSpPr>
          <p:spPr>
            <a:xfrm>
              <a:off x="8107" y="6690"/>
              <a:ext cx="170" cy="226"/>
            </a:xfrm>
            <a:prstGeom prst="rect">
              <a:avLst/>
            </a:prstGeom>
            <a:noFill/>
            <a:ln>
              <a:solidFill>
                <a:srgbClr val="FFE6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8379" y="6690"/>
              <a:ext cx="170" cy="226"/>
            </a:xfrm>
            <a:prstGeom prst="rect">
              <a:avLst/>
            </a:prstGeom>
            <a:noFill/>
            <a:ln>
              <a:solidFill>
                <a:srgbClr val="FFE6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>
              <a:off x="7796" y="7055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F</a:t>
              </a:r>
              <a:endParaRPr lang="en-US" altLang="zh-TW"/>
            </a:p>
          </p:txBody>
        </p:sp>
        <p:sp>
          <p:nvSpPr>
            <p:cNvPr id="34" name="橢圓 33"/>
            <p:cNvSpPr/>
            <p:nvPr/>
          </p:nvSpPr>
          <p:spPr>
            <a:xfrm>
              <a:off x="8368" y="7055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G</a:t>
              </a:r>
              <a:endParaRPr lang="en-US" altLang="zh-TW"/>
            </a:p>
          </p:txBody>
        </p:sp>
      </p:grpSp>
      <p:pic>
        <p:nvPicPr>
          <p:cNvPr id="36" name="圖片 35" descr="finalParameter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4332605"/>
            <a:ext cx="3048000" cy="2286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7" name="弧形接點 36"/>
          <p:cNvCxnSpPr>
            <a:stCxn id="22" idx="2"/>
            <a:endCxn id="36" idx="0"/>
          </p:cNvCxnSpPr>
          <p:nvPr/>
        </p:nvCxnSpPr>
        <p:spPr>
          <a:xfrm rot="5400000">
            <a:off x="2676525" y="2138680"/>
            <a:ext cx="1397000" cy="2990850"/>
          </a:xfrm>
          <a:prstGeom prst="curvedConnector3">
            <a:avLst>
              <a:gd name="adj1" fmla="val 50000"/>
            </a:avLst>
          </a:prstGeom>
          <a:ln w="25400"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单元测试页</a:t>
            </a:r>
            <a:r>
              <a:rPr lang="en-US" altLang="zh-TW" sz="3200" b="1" dirty="0" smtClean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3200" b="1" dirty="0" smtClean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目前不使用</a:t>
            </a:r>
            <a:r>
              <a:rPr lang="en-US" altLang="zh-TW" sz="3200" b="1" dirty="0" smtClean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3200" b="1" dirty="0" smtClean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1125" name="TextShape 1"/>
          <p:cNvSpPr txBox="1"/>
          <p:nvPr/>
        </p:nvSpPr>
        <p:spPr>
          <a:xfrm>
            <a:off x="32385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点击 请登录 进行单元测试人员登录动作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进行提交测试报告前可以先忽略此动作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建立一个新的单元测试项目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开启先前储存于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DWRequester\data\unitTestProject\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文件夹下的单元测试项目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1997710" y="2980055"/>
            <a:ext cx="5026660" cy="2476500"/>
            <a:chOff x="3146" y="6162"/>
            <a:chExt cx="7916" cy="3900"/>
          </a:xfrm>
        </p:grpSpPr>
        <p:pic>
          <p:nvPicPr>
            <p:cNvPr id="4" name="圖片 3" descr="unittestsetti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38" y="6162"/>
              <a:ext cx="7724" cy="3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矩形 9"/>
            <p:cNvSpPr/>
            <p:nvPr/>
          </p:nvSpPr>
          <p:spPr>
            <a:xfrm>
              <a:off x="3685" y="8915"/>
              <a:ext cx="1871" cy="7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6" name="橢圓 5"/>
            <p:cNvSpPr/>
            <p:nvPr/>
          </p:nvSpPr>
          <p:spPr>
            <a:xfrm>
              <a:off x="9242" y="6648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7" name="橢圓 6"/>
            <p:cNvSpPr/>
            <p:nvPr/>
          </p:nvSpPr>
          <p:spPr>
            <a:xfrm>
              <a:off x="3146" y="9029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8" name="矩形 7"/>
            <p:cNvSpPr/>
            <p:nvPr/>
          </p:nvSpPr>
          <p:spPr>
            <a:xfrm>
              <a:off x="5953" y="6435"/>
              <a:ext cx="3234" cy="10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9" name="橢圓 8"/>
            <p:cNvSpPr/>
            <p:nvPr/>
          </p:nvSpPr>
          <p:spPr>
            <a:xfrm>
              <a:off x="7314" y="9029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2" name="矩形 11"/>
            <p:cNvSpPr/>
            <p:nvPr/>
          </p:nvSpPr>
          <p:spPr>
            <a:xfrm>
              <a:off x="5613" y="8915"/>
              <a:ext cx="1616" cy="7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单元测试项目页面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lphaU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项目功能区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lphaU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项目信息区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lphaU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测试案例区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21" name="群組 20"/>
          <p:cNvGrpSpPr/>
          <p:nvPr/>
        </p:nvGrpSpPr>
        <p:grpSpPr>
          <a:xfrm>
            <a:off x="612140" y="2376170"/>
            <a:ext cx="7499985" cy="4312285"/>
            <a:chOff x="964" y="3742"/>
            <a:chExt cx="11811" cy="6791"/>
          </a:xfrm>
        </p:grpSpPr>
        <p:pic>
          <p:nvPicPr>
            <p:cNvPr id="7" name="圖片 6" descr="unittestsetting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31" y="3813"/>
              <a:ext cx="11244" cy="67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964" y="381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5" name="矩形 14"/>
            <p:cNvSpPr/>
            <p:nvPr/>
          </p:nvSpPr>
          <p:spPr>
            <a:xfrm>
              <a:off x="1531" y="3742"/>
              <a:ext cx="11225" cy="5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531" y="4493"/>
              <a:ext cx="11225" cy="396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531" y="8552"/>
              <a:ext cx="11225" cy="194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964" y="517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20" name="橢圓 19"/>
            <p:cNvSpPr/>
            <p:nvPr/>
          </p:nvSpPr>
          <p:spPr>
            <a:xfrm>
              <a:off x="964" y="8802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项目功能区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点击 请登录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进行单元测试人员登录动作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进行提交测试报告前可以先忽略此动作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点击 保存 可将当前项目储存于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DWRequester\data\unitTestProject\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文件夹下的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.utproj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文档中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点击 开启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...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可开启先前储存于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DWRequester\data\unitTestProject\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文件夹下的项目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点击 执行 开始进行单元测试动作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671955" y="2780030"/>
            <a:ext cx="5800090" cy="1621155"/>
            <a:chOff x="2633" y="3813"/>
            <a:chExt cx="9134" cy="2553"/>
          </a:xfrm>
        </p:grpSpPr>
        <p:pic>
          <p:nvPicPr>
            <p:cNvPr id="2" name="圖片 1" descr="unittestsetting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33" y="4432"/>
              <a:ext cx="9134" cy="19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3005" y="392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5" name="矩形 14"/>
            <p:cNvSpPr/>
            <p:nvPr/>
          </p:nvSpPr>
          <p:spPr>
            <a:xfrm>
              <a:off x="2778" y="4493"/>
              <a:ext cx="995" cy="5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149" y="4380"/>
              <a:ext cx="1175" cy="5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4706" y="5400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20" name="橢圓 19"/>
            <p:cNvSpPr/>
            <p:nvPr/>
          </p:nvSpPr>
          <p:spPr>
            <a:xfrm>
              <a:off x="10489" y="381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4" name="矩形 3"/>
            <p:cNvSpPr/>
            <p:nvPr/>
          </p:nvSpPr>
          <p:spPr>
            <a:xfrm>
              <a:off x="5272" y="5060"/>
              <a:ext cx="2422" cy="13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项目信息区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在此输入的项目名称在保存时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会建立出对应的文档名称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.   Ex.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项目名称为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New Test Project,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保存后会在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DWRequester\data\unitTestProject\ 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文件夹下产生一个名为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New Test Project.utproj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的文档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如果在此填入固定的金钥值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工具就不会在执行单元测试时 调用在设置页所设置的登录微服务生成最新的金钥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可以在此修改设置页所设置的登录微服务传入的参数值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可以重新获取在设置页所设置的登录微服务信息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应用场景是拿了别人给你的测试项目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但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.utproj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文档中记录的是他本地的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 IP &amp; Port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因此在载入项目后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可能需要使用 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刷新成本地的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04190" y="3503295"/>
            <a:ext cx="7905750" cy="3152140"/>
            <a:chOff x="794" y="5517"/>
            <a:chExt cx="12450" cy="4964"/>
          </a:xfrm>
        </p:grpSpPr>
        <p:pic>
          <p:nvPicPr>
            <p:cNvPr id="6" name="圖片 5" descr="unittestsetting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56" y="5517"/>
              <a:ext cx="12088" cy="49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794" y="5669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5" name="矩形 14"/>
            <p:cNvSpPr/>
            <p:nvPr/>
          </p:nvSpPr>
          <p:spPr>
            <a:xfrm>
              <a:off x="1361" y="5648"/>
              <a:ext cx="3088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794" y="7895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4" name="矩形 3"/>
            <p:cNvSpPr/>
            <p:nvPr/>
          </p:nvSpPr>
          <p:spPr>
            <a:xfrm>
              <a:off x="1361" y="7895"/>
              <a:ext cx="7719" cy="59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361" y="8561"/>
              <a:ext cx="7719" cy="18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794" y="8674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1" name="矩形 10"/>
            <p:cNvSpPr/>
            <p:nvPr/>
          </p:nvSpPr>
          <p:spPr>
            <a:xfrm>
              <a:off x="2608" y="8575"/>
              <a:ext cx="397" cy="2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3118" y="8462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l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测试案例区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功能区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微服务参数设定区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测试报告区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36000" y="2493010"/>
            <a:ext cx="8939713" cy="4290060"/>
            <a:chOff x="0" y="3926"/>
            <a:chExt cx="14078" cy="6756"/>
          </a:xfrm>
        </p:grpSpPr>
        <p:pic>
          <p:nvPicPr>
            <p:cNvPr id="2" name="圖片 1" descr="unittestsetting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97" y="3926"/>
              <a:ext cx="13681" cy="675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0" y="4380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5" name="矩形 14"/>
            <p:cNvSpPr/>
            <p:nvPr/>
          </p:nvSpPr>
          <p:spPr>
            <a:xfrm>
              <a:off x="510" y="4337"/>
              <a:ext cx="7803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0" y="5287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4" name="矩形 3"/>
            <p:cNvSpPr/>
            <p:nvPr/>
          </p:nvSpPr>
          <p:spPr>
            <a:xfrm>
              <a:off x="509" y="5173"/>
              <a:ext cx="13434" cy="6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9" y="5967"/>
              <a:ext cx="13436" cy="39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0" y="6193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功能区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使用此功能加入一个新的测试案例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使用此功能提交测试案例的报告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选取测试案例时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可以使用此功能删除选取的测试案例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选取测试案例时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可以使用此功能提交选取的测试案例报告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1510030" y="3211830"/>
            <a:ext cx="6123940" cy="713740"/>
            <a:chOff x="2378" y="4606"/>
            <a:chExt cx="9644" cy="1124"/>
          </a:xfrm>
        </p:grpSpPr>
        <p:pic>
          <p:nvPicPr>
            <p:cNvPr id="6" name="圖片 5" descr="testCasesetting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78" y="5070"/>
              <a:ext cx="9644" cy="6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2551" y="460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9" name="橢圓 18"/>
            <p:cNvSpPr/>
            <p:nvPr/>
          </p:nvSpPr>
          <p:spPr>
            <a:xfrm>
              <a:off x="4252" y="460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10" name="橢圓 9"/>
            <p:cNvSpPr/>
            <p:nvPr/>
          </p:nvSpPr>
          <p:spPr>
            <a:xfrm>
              <a:off x="7767" y="460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8" name="橢圓 7"/>
            <p:cNvSpPr/>
            <p:nvPr/>
          </p:nvSpPr>
          <p:spPr>
            <a:xfrm>
              <a:off x="9468" y="460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4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微服务参数设定区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要执行特定测试案例 的功能时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可以先在此选取该测试案例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可使用始功能检视 测试案例的执行报告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微服务信息输入区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使用下拉框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选取微服务信息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必须在设置页设定取得模块信息的微服务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B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可以开窗边辑参数值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允许输入换行和缩排键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7" name="群組 16"/>
          <p:cNvGrpSpPr/>
          <p:nvPr/>
        </p:nvGrpSpPr>
        <p:grpSpPr>
          <a:xfrm>
            <a:off x="324000" y="2884170"/>
            <a:ext cx="8505190" cy="999490"/>
            <a:chOff x="567" y="7141"/>
            <a:chExt cx="13394" cy="1574"/>
          </a:xfrm>
        </p:grpSpPr>
        <p:pic>
          <p:nvPicPr>
            <p:cNvPr id="6" name="圖片 5" descr="testCasesetting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7" y="7141"/>
              <a:ext cx="13394" cy="10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橢圓 8"/>
            <p:cNvSpPr/>
            <p:nvPr/>
          </p:nvSpPr>
          <p:spPr>
            <a:xfrm>
              <a:off x="623" y="8235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5" name="矩形 14"/>
            <p:cNvSpPr/>
            <p:nvPr/>
          </p:nvSpPr>
          <p:spPr>
            <a:xfrm>
              <a:off x="623" y="7555"/>
              <a:ext cx="456" cy="60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9" name="橢圓 18"/>
            <p:cNvSpPr/>
            <p:nvPr/>
          </p:nvSpPr>
          <p:spPr>
            <a:xfrm>
              <a:off x="1361" y="8235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  <p:sp>
          <p:nvSpPr>
            <p:cNvPr id="4" name="矩形 3"/>
            <p:cNvSpPr/>
            <p:nvPr/>
          </p:nvSpPr>
          <p:spPr>
            <a:xfrm>
              <a:off x="1417" y="7555"/>
              <a:ext cx="381" cy="5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976" y="7557"/>
              <a:ext cx="11894" cy="60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>
              <a:off x="2098" y="8235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715" y="7654"/>
              <a:ext cx="283" cy="2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2" name="橢圓 11"/>
            <p:cNvSpPr/>
            <p:nvPr/>
          </p:nvSpPr>
          <p:spPr>
            <a:xfrm>
              <a:off x="10624" y="8008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B</a:t>
              </a:r>
              <a:endParaRPr lang="en-US" altLang="zh-TW"/>
            </a:p>
          </p:txBody>
        </p:sp>
        <p:sp>
          <p:nvSpPr>
            <p:cNvPr id="13" name="矩形 12"/>
            <p:cNvSpPr/>
            <p:nvPr/>
          </p:nvSpPr>
          <p:spPr>
            <a:xfrm>
              <a:off x="3796" y="7628"/>
              <a:ext cx="283" cy="2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3696" y="8011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Wingdings" panose="05000000000000000000" charset="0"/>
              <a:buChar char="Ø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测试报告区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可使用功能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 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开窗显示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JSON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物件的结构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612140" y="1741805"/>
            <a:ext cx="8070850" cy="2362200"/>
            <a:chOff x="964" y="6359"/>
            <a:chExt cx="12710" cy="3720"/>
          </a:xfrm>
        </p:grpSpPr>
        <p:pic>
          <p:nvPicPr>
            <p:cNvPr id="2" name="圖片 1" descr="testCasesetting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64" y="6359"/>
              <a:ext cx="12710" cy="372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6" name="橢圓 15"/>
            <p:cNvSpPr/>
            <p:nvPr/>
          </p:nvSpPr>
          <p:spPr>
            <a:xfrm>
              <a:off x="1986" y="9255"/>
              <a:ext cx="481" cy="48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A</a:t>
              </a:r>
              <a:endParaRPr lang="en-US" altLang="zh-TW"/>
            </a:p>
          </p:txBody>
        </p:sp>
        <p:sp>
          <p:nvSpPr>
            <p:cNvPr id="13" name="矩形 12"/>
            <p:cNvSpPr/>
            <p:nvPr/>
          </p:nvSpPr>
          <p:spPr>
            <a:xfrm>
              <a:off x="1592" y="9411"/>
              <a:ext cx="283" cy="2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环境需求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1125" name="TextShape 1"/>
          <p:cNvSpPr txBox="1"/>
          <p:nvPr/>
        </p:nvSpPr>
        <p:spPr>
          <a:xfrm>
            <a:off x="32385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请确认是否有安装 </a:t>
            </a:r>
            <a:r>
              <a:rPr lang="en-US" altLang="zh-TW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JRE </a:t>
            </a: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或是 </a:t>
            </a:r>
            <a:r>
              <a:rPr lang="en-US" altLang="zh-TW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JDK</a:t>
            </a:r>
            <a:endParaRPr lang="en-US" altLang="zh-TW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本机需要安装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JRE 8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或是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JDK 8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以上的版本。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扩展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3" name="TextShape 1"/>
          <p:cNvSpPr txBox="1"/>
          <p:nvPr/>
        </p:nvSpPr>
        <p:spPr>
          <a:xfrm>
            <a:off x="323850" y="162000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DWGateway.Server\WebContent\WEB-INF\spring-dw-container-context.xml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文件内容中红色配置是扩展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RAP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信息为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MOCK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服务的设定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 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请知晓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&lt;!-- 2016-12-6 falcon Mock Header and Service Repository --&gt;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FF0000"/>
                </a:solidFill>
                <a:uFillTx/>
                <a:latin typeface="微軟正黑體" panose="020B0604030504040204" charset="-120"/>
                <a:ea typeface="微軟正黑體" panose="020B0604030504040204" charset="-120"/>
              </a:rPr>
              <a:t>&lt;bean id="rapMockInfoProvider" class="com.digiwin.app.container.local.mock.rap.DWStandardRapMockInfoProvider" /&gt;</a:t>
            </a:r>
            <a:endParaRPr lang="en-US" altLang="zh-TW" sz="1000" dirty="0">
              <a:solidFill>
                <a:srgbClr val="FF0000"/>
              </a:solidFill>
              <a:uFillTx/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FF0000"/>
                </a:solidFill>
                <a:uFillTx/>
                <a:latin typeface="微軟正黑體" panose="020B0604030504040204" charset="-120"/>
                <a:ea typeface="微軟正黑體" panose="020B0604030504040204" charset="-120"/>
              </a:rPr>
              <a:t>&lt;bean id="mockHeaderServiceRepository" class="com.digiwin.app.container.local.mock.DWMockHeaderServiceRepository"&gt;</a:t>
            </a:r>
            <a:endParaRPr lang="en-US" altLang="zh-TW" sz="1000" dirty="0">
              <a:solidFill>
                <a:srgbClr val="FF0000"/>
              </a:solidFill>
              <a:uFillTx/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FF0000"/>
                </a:solidFill>
                <a:uFillTx/>
                <a:latin typeface="微軟正黑體" panose="020B0604030504040204" charset="-120"/>
                <a:ea typeface="微軟正黑體" panose="020B0604030504040204" charset="-120"/>
              </a:rPr>
              <a:t>     &lt;constructor-arg ref="rapMockInfoProvider" /&gt;</a:t>
            </a:r>
            <a:endParaRPr lang="en-US" altLang="zh-TW" sz="1000" dirty="0">
              <a:solidFill>
                <a:srgbClr val="FF0000"/>
              </a:solidFill>
              <a:uFillTx/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FF0000"/>
                </a:solidFill>
                <a:uFillTx/>
                <a:latin typeface="微軟正黑體" panose="020B0604030504040204" charset="-120"/>
                <a:ea typeface="微軟正黑體" panose="020B0604030504040204" charset="-120"/>
              </a:rPr>
              <a:t>&lt;/bean&gt;</a:t>
            </a:r>
            <a:endParaRPr lang="en-US" altLang="zh-TW" sz="1000" dirty="0">
              <a:solidFill>
                <a:srgbClr val="FF0000"/>
              </a:solidFill>
              <a:uFillTx/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	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&lt;bean id="DWHeaderRepository" class="com.digiwin.app.container.DWHeaderRepositoryList"&gt;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&lt;property name="repositories"&gt;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&lt;list&gt;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     &lt;ref bean="localHeaderRepository" /&gt;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               </a:t>
            </a: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&lt;ref bean="developerHeaderRepository" /&gt;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               </a:t>
            </a:r>
            <a:r>
              <a:rPr lang="en-US" altLang="zh-TW" sz="10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&lt;ref bean="mockHeaderServiceRepository"/&gt;</a:t>
            </a:r>
            <a:endParaRPr lang="en-US" altLang="zh-TW" sz="10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&lt;/list&gt;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&lt;/property&gt;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&lt;/bean&gt;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...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	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&lt;bean id="DWServiceRepository" class="com.digiwin.app.container.DWServiceRepositoryList"&gt;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&lt;property name="repositories"&gt;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&lt;list&gt;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     &lt;ref bean="localServiceRepository" /&gt;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     </a:t>
            </a:r>
            <a:r>
              <a:rPr lang="en-US" altLang="zh-TW" sz="10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&lt;ref bean="mockHeaderServiceRepository"/&gt;</a:t>
            </a:r>
            <a:endParaRPr lang="en-US" altLang="zh-TW" sz="10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     &lt;ref bean="dubboServiceRepository" /&gt;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     &lt;/list&gt;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    &lt;/property&gt;</a:t>
            </a:r>
            <a:endParaRPr lang="en-US" altLang="zh-TW" sz="10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0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&lt;/bean&gt;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/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 algn="ctr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6000" b="1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附录</a:t>
            </a:r>
            <a:r>
              <a:rPr lang="en-US" altLang="zh-TW" sz="6000" b="1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: </a:t>
            </a:r>
            <a:r>
              <a:rPr lang="zh-TW" altLang="en-US" sz="6000" b="1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常见问题</a:t>
            </a:r>
            <a:endParaRPr lang="zh-TW" altLang="en-US" sz="6000" b="1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DWRequester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首页后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右上角出现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“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无法连接服务器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!”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的信息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答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: A.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请检查设置页的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设定是否正确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B.DWGateway.Server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设定正确仍然显示上述错误信息时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请检查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DWGateway.Server\WebContent\WEB-INF\properties\Access-Control.properties 中的 Access-Control-Allow-Headers   是否有包含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“Content-Type”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的设定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如下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:</a:t>
            </a: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Access-Control-Allow-Headers = </a:t>
            </a:r>
            <a:r>
              <a:rPr lang="en-US" altLang="zh-TW" sz="1200" b="1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Content-Type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,token,scheduleName,scheduleAction,scheduleCronExpression</a:t>
            </a: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上述 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Content-Type </a:t>
            </a:r>
            <a:r>
              <a:rPr lang="zh-TW" altLang="en-US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未描述在 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Access-Control-Allow-Headers </a:t>
            </a:r>
            <a:r>
              <a:rPr lang="zh-TW" altLang="en-US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中会使浏览器在发出 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preflight </a:t>
            </a:r>
            <a:r>
              <a:rPr lang="zh-TW" altLang="en-US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请求时遭 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DWGateway.Server </a:t>
            </a:r>
            <a:r>
              <a:rPr lang="zh-TW" altLang="en-US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拒绝</a:t>
            </a:r>
            <a:r>
              <a:rPr lang="en-US" altLang="zh-TW" sz="12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.</a:t>
            </a: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4" name="圖片 3" descr="error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3725" y="1028700"/>
            <a:ext cx="2875915" cy="49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2385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支持设定非 DAP 以外的 rest service(POST only)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1.5.1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VPMDP(@NV8T]PGZ_49PO{(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2250" y="2036445"/>
            <a:ext cx="6509385" cy="34099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支持选取 [ data\user\setting\ ] 下的设定进行套用。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选取指定的设定档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来源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)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后，点击套用按钮，加载设定。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1.5.2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3" name="圖片 2" descr="PP9UTZRC0052MHI87M$G36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3765" y="2289175"/>
            <a:ext cx="7315835" cy="22796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支持设定登入服务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Header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参数。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1.5.3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U64(X`UX`GISVTHYBAD}QR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983105"/>
            <a:ext cx="8230235" cy="43942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完整URL支持路徑變量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指定完整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時，可以使用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{ }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代表變量，工具會自動解析出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中的所有變量，並在下方產生對應的輸入控件，方便測試時改變對應的值。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1.5.4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961390" y="2643505"/>
            <a:ext cx="7219950" cy="2197100"/>
            <a:chOff x="1515" y="3670"/>
            <a:chExt cx="11370" cy="3460"/>
          </a:xfrm>
        </p:grpSpPr>
        <p:pic>
          <p:nvPicPr>
            <p:cNvPr id="3" name="圖片 2" descr="XLNK%E089G8DFNS)[U66L(H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15" y="3670"/>
              <a:ext cx="11371" cy="346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9810" y="4414"/>
              <a:ext cx="1122" cy="4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705" y="5488"/>
              <a:ext cx="1122" cy="4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當 header key 為 digi-middleware-auth-user 時, 也會顯示 刷新金鑰按钮。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關閉SSL Hostname 檢查。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將此選項勾選後，工具在進行請求時，會規避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SSL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的主機名稱驗證功能。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1013460" y="1205230"/>
            <a:ext cx="7053580" cy="528320"/>
            <a:chOff x="1596" y="1898"/>
            <a:chExt cx="11108" cy="832"/>
          </a:xfrm>
        </p:grpSpPr>
        <p:pic>
          <p:nvPicPr>
            <p:cNvPr id="2" name="圖片 1" descr="K]`B~UD)@9FV5YVJ5CE(YYY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96" y="1898"/>
              <a:ext cx="11108" cy="833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11582" y="2306"/>
              <a:ext cx="994" cy="4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96" y="2384"/>
              <a:ext cx="1932" cy="34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2235200" y="2543175"/>
            <a:ext cx="4673600" cy="1771650"/>
            <a:chOff x="3520" y="4005"/>
            <a:chExt cx="7360" cy="2790"/>
          </a:xfrm>
        </p:grpSpPr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20" y="4005"/>
              <a:ext cx="7360" cy="279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6836" y="5374"/>
              <a:ext cx="3269" cy="5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支持設定Digiwin日誌解析的規則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設置不同日誌格式的解析規則。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pic>
        <p:nvPicPr>
          <p:cNvPr id="2" name="圖片 1" descr="9ZQ~$]~BD)[C%5MU1WB]4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0575" y="2239645"/>
            <a:ext cx="7563485" cy="36258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1.5.5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日誌分析可設定是否打印原始分析資料，不打印原始資料可以降低文件大小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1.5.6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5" name="圖片 4" descr="A[G@Z$W]4%ZY3YB{R1EG_D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9940" y="2239645"/>
            <a:ext cx="7564120" cy="4097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文件结构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sp>
        <p:nvSpPr>
          <p:cNvPr id="1125" name="TextShape 1"/>
          <p:cNvSpPr txBox="1"/>
          <p:nvPr/>
        </p:nvSpPr>
        <p:spPr>
          <a:xfrm>
            <a:off x="355600" y="1628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1753235" y="1816735"/>
            <a:ext cx="5607685" cy="2076450"/>
            <a:chOff x="2761" y="2861"/>
            <a:chExt cx="8831" cy="3270"/>
          </a:xfrm>
        </p:grpSpPr>
        <p:pic>
          <p:nvPicPr>
            <p:cNvPr id="2" name="圖片 1" descr="structure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60" y="2861"/>
              <a:ext cx="8680" cy="327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7267" y="3018"/>
              <a:ext cx="3798" cy="6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266" y="4003"/>
              <a:ext cx="1444" cy="3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670" y="4411"/>
              <a:ext cx="1791" cy="14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9" name="橢圓 8"/>
            <p:cNvSpPr/>
            <p:nvPr/>
          </p:nvSpPr>
          <p:spPr>
            <a:xfrm>
              <a:off x="11112" y="310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>
                  <a:latin typeface="微軟正黑體" panose="020B0604030504040204" charset="-120"/>
                  <a:ea typeface="微軟正黑體" panose="020B0604030504040204" charset="-120"/>
                </a:rPr>
                <a:t>1</a:t>
              </a:r>
              <a:endParaRPr lang="en-US" altLang="zh-TW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6" name="橢圓 5"/>
            <p:cNvSpPr/>
            <p:nvPr/>
          </p:nvSpPr>
          <p:spPr>
            <a:xfrm>
              <a:off x="2761" y="3931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>
                  <a:latin typeface="微軟正黑體" panose="020B0604030504040204" charset="-120"/>
                  <a:ea typeface="微軟正黑體" panose="020B0604030504040204" charset="-120"/>
                </a:rPr>
                <a:t>2</a:t>
              </a:r>
              <a:endParaRPr lang="en-US" altLang="zh-TW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7" name="橢圓 6"/>
            <p:cNvSpPr/>
            <p:nvPr/>
          </p:nvSpPr>
          <p:spPr>
            <a:xfrm>
              <a:off x="3168" y="5036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>
                  <a:latin typeface="微軟正黑體" panose="020B0604030504040204" charset="-120"/>
                  <a:ea typeface="微軟正黑體" panose="020B0604030504040204" charset="-120"/>
                </a:rPr>
                <a:t>3</a:t>
              </a:r>
              <a:endParaRPr lang="en-US" altLang="zh-TW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</p:grpSp>
      <p:graphicFrame>
        <p:nvGraphicFramePr>
          <p:cNvPr id="10" name="圓桌 9"/>
          <p:cNvGraphicFramePr/>
          <p:nvPr/>
        </p:nvGraphicFramePr>
        <p:xfrm>
          <a:off x="596900" y="4088130"/>
          <a:ext cx="792226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"/>
                <a:gridCol w="713740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项次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说明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1</a:t>
                      </a:r>
                      <a:endParaRPr lang="en-US" altLang="zh-TW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启动测试中心的文件。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2</a:t>
                      </a:r>
                      <a:endParaRPr lang="en-US" altLang="zh-TW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本机用户设定的文件夹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3</a:t>
                      </a:r>
                      <a:endParaRPr lang="en-US" altLang="zh-TW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依据功能分类存放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  <a:sym typeface="+mn-ea"/>
                        </a:rPr>
                        <a:t>用户设定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的文件夹。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analyzer - 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分析日志相关。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request - 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个人本地保存的请求。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setting - 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个人测试中心的设定。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  <a:p>
                      <a:pPr>
                        <a:buNone/>
                      </a:pPr>
                      <a:r>
                        <a:rPr lang="en-US" altLang="zh-TW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unitTestProject - </a:t>
                      </a:r>
                      <a:r>
                        <a:rPr lang="zh-TW" altLang="en-US" sz="1400">
                          <a:latin typeface="微軟正黑體" panose="020B0604030504040204" charset="-120"/>
                          <a:ea typeface="微軟正黑體" panose="020B0604030504040204" charset="-120"/>
                        </a:rPr>
                        <a:t>个人本地保存的单元测试项目。</a:t>
                      </a:r>
                      <a:endParaRPr lang="zh-TW" altLang="en-US" sz="1400">
                        <a:latin typeface="微軟正黑體" panose="020B0604030504040204" charset="-120"/>
                        <a:ea typeface="微軟正黑體" panose="020B0604030504040204" charset="-12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異常明細統計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1.5.8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3" name="圖片 2" descr="1.5.8_f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2015490"/>
            <a:ext cx="8681085" cy="185229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圖片 5" descr="1.5.8_f1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80" y="4089400"/>
            <a:ext cx="7736840" cy="191833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服務執行數據統計。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10" name="圖片 9" descr="1.5.8_f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9420" y="1116000"/>
            <a:ext cx="8264525" cy="278193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可選擇合併多個日誌的統計數據。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867410" y="1064895"/>
            <a:ext cx="7409180" cy="1868170"/>
            <a:chOff x="1366" y="1677"/>
            <a:chExt cx="11668" cy="2942"/>
          </a:xfrm>
        </p:grpSpPr>
        <p:pic>
          <p:nvPicPr>
            <p:cNvPr id="4" name="圖片 3" descr="1.5.8_f3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66" y="1677"/>
              <a:ext cx="11669" cy="294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7192" y="3742"/>
              <a:ext cx="1772" cy="5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1482090" y="3114040"/>
            <a:ext cx="6181090" cy="3506470"/>
            <a:chOff x="2334" y="4904"/>
            <a:chExt cx="9734" cy="5522"/>
          </a:xfrm>
        </p:grpSpPr>
        <p:pic>
          <p:nvPicPr>
            <p:cNvPr id="13" name="圖片 12" descr="1.5.8_f3_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4" y="4904"/>
              <a:ext cx="9734" cy="5522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矩形 13"/>
            <p:cNvSpPr/>
            <p:nvPr/>
          </p:nvSpPr>
          <p:spPr>
            <a:xfrm>
              <a:off x="2975" y="5479"/>
              <a:ext cx="9007" cy="13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794" y="7381"/>
              <a:ext cx="1124" cy="2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94" y="8901"/>
              <a:ext cx="1124" cy="2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可選擇合併多個日誌的統計數據。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1.5.8_f3_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9730" y="1056640"/>
            <a:ext cx="5844540" cy="24555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圖片 4" descr="1.5.8_f3_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70" y="3747135"/>
            <a:ext cx="7618095" cy="13322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可選擇合併多個日誌的統計數據。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無回應列表，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logId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為日誌號。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警示列表，入口服務顯示日誌號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6" name="圖片 5" descr="1.5.8_f3_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8135" y="1424940"/>
            <a:ext cx="8507095" cy="12795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圖片 6" descr="1.5.8_f3_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10" y="3390265"/>
            <a:ext cx="7332980" cy="200533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導出Excel中的異常明細統計格式調整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1.5.9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1.5.9_f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005" y="2118360"/>
            <a:ext cx="8047990" cy="26219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導出Excel中的無響應服務清單統計格式調整。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4" name="圖片 3" descr="1.5.9_f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140" y="1116000"/>
            <a:ext cx="8682355" cy="325247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2400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導出Excel中增加日誌信息。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3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1.5.9_f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575" y="1116000"/>
            <a:ext cx="8007985" cy="9842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5575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搜尋特定服務數據功能。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4" name="圖片 3" descr="1.5.9_f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8510" y="1111250"/>
            <a:ext cx="7524115" cy="20504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圖片 4" descr="1.5.9_f4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455" y="3272155"/>
            <a:ext cx="5356225" cy="2303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圖片 5" descr="1.5.9_f4_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70" y="5662295"/>
            <a:ext cx="7491095" cy="10833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命令列執行統計服務調用數據並輸出 Excel 文件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1.5.10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3" name="圖片 2" descr="1.5.10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2115" y="1965325"/>
            <a:ext cx="5874385" cy="191579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圖片 5" descr="1.5.10_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155" y="3416935"/>
            <a:ext cx="4631055" cy="322643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圖片 4" descr="1.5.10_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390" y="1965325"/>
            <a:ext cx="1731010" cy="153098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ocAAAEyCAIAAAAHme3uAAAgAElEQVR4nO3d229U1/33cf8V/Q96EyVpYG6ei1z0EKlVW26iHn5SpVRpVfQ8vzz6tVHapmkUEkUQAqSPCAdzdgiE0AYRF1IgYBLCKdj4hDE4BmKCA8bGNgPYxoBnxvNcDNnZ3nut71p7z+yZNTPvl7bQzJp1+K49zHy8x8Y05AEAgBsaKl0AAAB4iFQGAMAVpDIAAK4glQEAcAWpDACAK0hlAABcQSoDAOAKdSp3AACAsiOVAQBwBakMAIArSGUAAFxBKgMA4ApSGQAAV5DKAAC4wpVUXrhw4cKFC8u/LgAA7kg8lXVxu/AbcjcAAOpHtFQ+e/bspk2bmpqaVq1a1dTUtH79+sbGxqampi3vNDWuX7dx86b1Gzds2rLZPySQvsZ2AADqVrRUPnXq1MaNG+/cuZPP56empgqdHzx4cH/mwWw+P5vPP8jMrF3X6B+iTN+FPv6WwG1/H2WjbjZhHgAAnBUtldva2rZv3+51y2Qy+Xx+/fr1hTzOzuZm8/mNmzf5hwQyVdcYvh3IWmWjMIkwBAAAN0VL5ePHj2/atGlmZmZycnJyctLrv27D+tl8fmJqMpefNaZy+PJXuO2fx6bROA8AAM6Klso9PT2FVC5027BhQ2Nj46pVq1atWb25actsPp+dzTWuX+cfogzjQItw2z8PqQwAqG2RfwZ79erVhT7T09O5XC6Xy+Xz+Q2bNk7enSp8a3nZiuX+/srPpf0t8m3/PKQyAKC2RUvl1tbWjRs3+n/UK5vNbtq0KZefnc3n7888yM7m3nl3q39I+Bu9yrukMgAAkT/BXrVqVeH6OJPJFG7kcrnsbO5BZqZwrbx67Rr/kERTWR5IKgMAqku0VD527Nj777+/Zs2ajRs3vvPOO42NjWvXrt2yZcv6ufxDhFwsSSp3qD4bNw4BAMBB0VK5v7+/s7Pz1KlTHR0dPT093d3dnZ2dhT/9ylg/AAC1I1oqf/7556dPn25vb29razt9+nQhgE+dOtU+VxnrBwCgdkRL5c7OzrNnz/b09LS3t58+fbqrq6u7u7u9vb1rrnJuAACAmhEtlQth3Nra2traWrho7ujo4CNrAABKIloqd3V1tbW1tbW1dXd39/T0dHZ2esHM95UBAChS5FTu6Ogo/IRXV1dX4RvMbW1tZSwYAICaFfkT7MLVcCGPC99R5mewAQAoici/cRMAACREncoAAKD8SGUAAFxBKgMA4ApSGQAAV5DKAAC4glQGAMAVpDIAAK4glQEAcAWpDACAK0hlAABcQSoDAOAKUhkAAFeQygAAuIJUBgDAFaQyAACuIJUBAHAFqQwAgCuipXJDQ9WneEJbKNuZibdQcuXZz9zQ0FCes6RbKNDe8I3yV+KUYoq0GVvx5z25sVXx/NYb3TNS5meqmDK0I8MsZ3RNoGZ3Utm1fE1apLBMeqGSLxqpEqdWIZUtxwa+jKveV2JsVbFlR1JZt278VC5mRteQyo4oTyrHW6VsyZGEpNOomOHlPLGx17IfGPg7E2OtqlYVW67TVA58zeg9pGxX9pHL9a8SvqtbS1lbw1zhVZSVyJsSVpdPRaCMcDfjQN3pDe9RV15D0ec2vLRx48IuGkTC3uVV5PbYiyonDM8sLCrf0J1DZU/dWdXVo9yLciGhAPlMyqfduEHlPPbtMSYRzoySci1dn/Bt5cZ1Y431N1i8G8dbXTmz8vQaC7PcS7gMm2kjnRabs+FvtClSuB2YxD+tPLl2SeV6+dCJDlSgG6UrXTdKebKEkuLVJsxp3xiezX45+aQVeW6F8oo/tzZ1KnsqJzSWZDNKN9xmWvtFwxN6T2Xgtm4e5agYYy23ZtxIjLHFzK97yDiP3Mfm7MUrMtxTedvYJ9DZ2C40yidBWUDU1W1mth8uMD7RNlVFLd7mbBifaGNnYTnz5OEm3drC3Rh/t2LPFuNvmG648q9spF3Ee8qNhVnWr2yM9zcyavGR+ngdbN4ohbvGV7uuQ7i9+EVttiPPI7fYb9yy+FIVUMz8XqPHOI+xf+zihal0AoXJ3YTO/np088ceqzwzxcxgWa1QgE5J9mvZLdLubJ5o/7MsPOOWZc9pVK5nOUXg73r4xSMvH/vs616oUWcLn8pwhYHtGFe3LK/4fcmbCldlM5vlORSW1j373qPybfmuMLncIdxe/KI225HnkVvsN64rPvD0laqApDcYby1jZz+5SEHgPMvdhM6Bp0aeU1e/5ZwxVrdvtylM3o6yQ6SqohZvU7bNE+1/loVn3LLsOY3K9SynsHwadH2KPPvFzxY+lTrGndp3MBYco5vx71O8c2vz/Nq8rrzGwAsjfFu+q3sZy48q24tf1GY78jxySzEbb/iG8q4wZzGbkk9paeePPbkwxEZgg3I3obO/Nt38xoUs54yxejHVCu2WM8Rb3b54m7Jtnmj/syw845Zlz2lUrmc5Rey/W8o9xNtGkX+TLF+TsZ9yZXt4+/YDLc9t1PLsaxCWNjbavGkKd+W3WuHkKN+nily0mNs2LfZjo85seVqK3GCi84fXitpZKDLQR9eu66N8VHc3RjHKscKcMVaPuqLczWZIjGljnxb78yYUaewWtew5jbr1os7Y4CPMpnzpBv7qGOtWrmVTm83kxh0ZVzcO1LXYDFQ/iyVKZZvd6ZbWFR+YOXw7rz8PgWnDQ3TzG9uNJ9m4aDG3jYVF3azyBNrsV1hdd37CCwn98yHx5tGdE92ujZ2NRQqVC32EGYwbFObUnQHdijanS1jdfmabwoS9yOfZOK2um3G4TQeb7cR4OoRu3zbq1qsT8l8gVJzupWvZzXJ4SUZVkdKeruLnqcgJT3TR2v77kyhOXV3vn6fffaRyEkjlRBet7b88SePs1fv+AQBwB6kMAIArSGUAAFwRP5XL/Om/t1zU71eVvGc8pZpfN4/u24QlWTQ2+2ct0r4AoFZVzVue5btzuJvl233Ud/+k+0edx81U9pDKAGCjat7ySGV5HlIZAGqA9O+jPf67/g7+G/6e/rvhqZSjdN10y8lF6kpVDgyXHQ7sQLtuIXmI/fzhmo3bF06a/aLGXYQLsOxs2dO4nLFmAKhqkX9rSfh9Nvw2apkuQjehHuUbvTyPTaNlPfLq8nLGuIrUrutQzKICXb5adrbpafxrFrVmAKg6pUll3UDhbtQ32TKksk09xaSyzTwlT+VIkwuU17XGzpFSOdIMpDKAmuRKKuc1H7TKA8NDkkjlhrmEOe0Lq3gqKzel24VyL+HJhbMU9XwqZ7CpGQCqmkOprBtiM9Dy0eLrtEzl2POULZXtKw/fDaeyfbWl2i8A1CRSOVqdFUlly6tPYXXLRW3GRrqbXCoLXxMAQPVKPJXzcz971HVT9lFO67+hHBJolOPf6ym/6eu2oCzYcr/GvSvL0xWg3KaucmFR++E2neWyAz2N582+GACoUrX/dsZbNgCgWtR4YhHJAIAqQmgBAOAKUhkAAFeQygAAuIJUBgDAFaQyAACuIJUBAHAFqQwAgCtIZQAAXEEqAwDgClIZAABXkMoAALiCVAYAwBWkMgAAriCVAQBwBakMAInIZjN3J+9M3B6/c2ss6WNs5OuEDm+Jidvjk3fSdyfvZLOZSp/aWkYqA0Ai7k7embg18sqGD7/768UNT/652o/vLFj0f5a/NzUxNvPgXqVPbS0jlWN6dctBDg4ODv8ReJeYvJN+ZcOHv3xl22fdAxV5myqt81+N/PKVbYs2NHOtnChSOabwKxBAPVOm8nd/vfhI15ezNSJ3pOvSd3+9uCKnt36QyjGRykBtu57O9lzJne5/cKL33pEz94+cuf9J171DHVMft08fOH33wOm7+1rvfXTqbvPJqS+vP8ir3hMmbo83PPnnXC6by2Wz2Ww2m6nqI5OZmZ6aaHjyz5V4NuoIqRwTqQzUtp4rucHR2YvXZ88NZnuu5Hqu5M4MZLsu5U5fyLX2Z1r7Myf7ssd6s4e7Zg62TeY118oNT/55ZmZmZuZB9R/3705N3E6PkspJK1kqNzSUNeDLvFxY+BWYSqXKsG5gFe9uKpVKroDybM1SvGKMo5LeY+z5nTr5deV0/4OL12f7r2Z7Lue6LuUKedzWnz15PnuyN3uyN3usN/vpmezhrplDHVN5fSrfv3/v/v3peEcqlYo9trTHvXt3J++kb45eJ5WTZsi2Bp/wQ8LdmmefyrocjUc5m7+xWt7Ey5xSpDKiOtF7r3CV3Hkp29b/8Gg9n/n0TLalK+cdh7tmDndI18rT01PT01PT05PykfLxNxoHlue4e3fizu2xsZGvSeWkSVEq5y6pHGgpQyoLF8olmb+cEgrXeAPLcNLKvF8U78iZ+2cGsl0DudMXcq19Ge9o6cod6swe6swe7MwUbphSuRBsE8KRSqWUdwPtFTzu3r1z5/bo2MggqZw0bZQqU9ZrDF9DF24oL6yVF9z+/rqFAvOHh4d76gYaVxe6KelS2ftq12sU6Eb5JxRaAmOjzu+fJzAk0DkQ/8rJlVMpR4Vrzuu/sNCdE2Oplv2VK8pbCC8ht8eeIbwdlNMnXfc6L2ULF8oLnl1SuFZu6cod7Mwc7MwseHbJgc5s4bYplSfu3p24e/eO7kilUvJD3l+PwEPhdsv+gSHK/oFjaur27Vs3RoevkMpJi5nK4Q5yairbhczT5bHyRmBduUibbsb2vCaVlfGgywl5VLinMJUwSpjfuGh4/vBs8tLKbnJn43bkpaP2V96NOlwuIxX6osSmYHkhlMHH7dNt/dnT/bkFzy4pHEd7M0d7M/u7Ml5LIZjl7yt7qaY7UqmU8JD/UV1Pr13XPzDQ2B4+Jidv3UqP3LhOKieulKmsvGvZbrmQEM8lqcqe8RPseG+7wrtwkTEmzB8ple0n143SNXrpFfjTWKdNhfZTRR1u07/khaEMvFQOBLN3e39XxiaVvVTTHalUyvIhXU+vXdc/anv4mJhIp28Ojwx9RSonrRypHCDMb1wooVT21ylU5Ucq29+trlROzWUz3NhfLkw5g3ISlNOB03e97yX7w9iL5IdHZ+Zg+2ReSuVbU1O3JifTuiOVSlk+5L8b+Gsj9xfalfOEj4mJm+mb10eGLpPKSSv3tbI8v3Gh5FLZsjAPqWx/t4pSuVTTRkrlvAapXFn/aZ0+eT7rP7xI/qQ380nvw1Te1zmzT/z3yl6q6Y5UKmX5kHc3oXbhuHNn/Ob40PC1AVI5aUn9DHZ1fYJts3RAGVI5XtbG6FnOVLaP6pKsVUxa23Sz33LxuY4y23Nq+lhv9mTft8fx87kFzy45dC67tzvjHXvaZz5qvZvXp/LERHpiIn3nzk3hSKVSyrtJtBdeF3L/8HH79vj42ND1q6Ry4uL/e2XvUe924CF5kvKksuXqum2WJJXzvk8pw3dTcwkzWK4VY/5SpXJgOeNG7HsKe1Tuy799ub+8BeNweebADLrtWBaGMtt9fPrTM9ljvdljvdlj5789Dp3LHujNHujNftSTbe7MNLfP7G2Vvq/sXWvKh/+vgb8x0EfZ32u36S/MI5R3+/bY+Ni161e/JJWTFvmnnFBQqt+4afnmK7ynl2R+98U+A5GmLbJbCdXME1e9dh+fPtSZ/fRM9ujZzKdnsoXjk97Mgd7s/p7M/p7M3u5Mc2dmd9uDPZ9Ln2B7qebOkUqlog65devG2OjVoa8vkcpJI5VjKmcqFxNItfHmrryiTWLa4nuWRG08a9Vu19GpA+0PDnZlDnfNeMfB7sz+zszezszezsye9pndbQ8+bL3375MTeX0q3749dvv2aMUP/zVxjOG30iOjI4PXvr5AKieNVI6J/50CqG2Xrt4/8Pmdj9smDrZNesfHbRMftd4tHHtbp/Z8PvnvkxMXrk7n9ak8PnZ9bGxobGxofGxofOx6NR5jY0M3RgavfX3xysA5UjlppHJMpDIAv/B7wtTEre8sWHTk1Omvv+q7cvnc4OXzX3/VV43H4OXzX3159tIXnfs/+eQ7CxZV5PTWD1I5ple3HOTg4ODwH4F3iXt3J//3svd++vzq7R/+p+/Myeo9zp85cb77+J4D+3/yPyv/7z/er8hbbv0glQEgEZnMzIP7k69t/vd3f7244ck/V/vxnQWL/uf/7ZyZuVvp81rjSGUAAFxBKgMA4ApSGQAAV5DKAAC4glQGAMAVpDIAAK4glQEAcAWpDACAK0hlAABcQSoDAOAKUhkAAFeQygAAuIJUBgDAFaQyAACuIJUBAHBFzaZyQ0OVbS1GwY7v8akXP0huzoQmjzFtEpUAqFvqt/Xw273jARBWvQULlQcecnyPxrhKLgIJVwBVyioAHH/3V6q6mknlksyZ9MwAkKhoqdzgo+wZvqscGJ7EZnJdCNkMVHZQlqGc2WYty03pTldgEnkqr7P9umGFD2z9aeS1CI3KDkK7bmZ/i7JRV7NxcuXMyo3brGu5/cB5CN8VTq9NNwB1QrrY8r/1501xEm7XNVoGrX1neaCxHvuahTOgrDPS0vIo3VibdZUTKoNB2UEIWu+GkFKWMxvvWk4uNEYqRtnfuM3w1wo26wrdANQbQ84JoVieVM5rEtFYcGlTWR5l2W7ZOVIqR6rHT3lRqLxrH0u69vpJZZuFIo0CUG8cSmXdh7fGVFYOVM5s3IvcGOMM2C9d2lTWnUxPmVNZ+alyeKDNh8/KSuyvOB1P5bxqOwDqhyupLAebblr7qoqsOdJa8ZZO7lpZqYLXysYVbcq2z2zLRd1JZd0QAPWgxKmsuzIrJpXDd216ljaVlV8ZFJ/Kyov7kqey8Vr5qaK/rywPTPQTbPtHIxWj7F/BVCahgToRIZXzcz8aVbaHh4TnEW4L88tFhgf6b8g1yykY6KAcJaSj/elSriKXJJwlm90pP/iVPw3WxZLNQOUHs+HPtOXPb+WPx+Xd2W9TuaKwfeUMwkfTwrrCdpTlAagx5o86XSCnMiqLwACAUqmCtCOSHUcqA0CpEHgAALiCVAYAwBWkMgAAriCVAQBwBakMAIArSGUAAFxBKgMA4ApSGQAAV5DKAAC4glQGAMAVpDIAAK4glQEAcAWpDACAK0hlAABcQSoDAOAKUhkAAFeQygAAuIJUBgDAFaQyAACu+DaVWwDUOl7sgAuEVyKpDNQRXuyAC0hlAC0tpDLgBlIZQEsLqQy4gVQG0NJS6lTmrQOIh1QG0NKieS+wb4zRB0CY7rXDz2AD9SV2ANvPBsBIeCWSykAdiXetnJ9L6JNY4UBNIZUBtLQUl8rCbd5DgEhIZQAtLcmkMm8gQFSkMoCWFlIZcAOpDKClhU+wATeQygBaWsT3gsCFb6RU1s0MQEn3eiGVgfrCix1wgfBKJJWBOsKLHXABqQygpYVUBtxAKgNoaSGVATeQygBaWkhlwA1WqQwAACqLVAYAwBXfpnIaQK3jxQ64QHglkspAHeHFDriAVAaQTpPKgBtIZQDpNKkMuIFUVkulUkV2cFy114+SK8+L/akXP0h6iWqnPEWct/oRJ5VTqZT/PT1wN2mpb8TrkJpL10fZv8jKo0p6RYIZfqSyjade/KBwxOvgPSr3KbLCYoaj4qoslQPrFtkh6ipljjFSGeVEKhv5izde0ca+5CWV61zMVFb+6T0ajm3dbWXAW8Z8Qqkc6GDciK5m3XnwGuVSw9MaJ7QZK+wOdU73XhC+sNNd7dk0Rhqr7FDoYzmJcNtyU0I9cmMxqSxsRK4z/KhuKuHsWa6FhAivxJipHOiW1oeZZaNyZt2jNqksB7+QcPFqDkRj+CHLSmwmNNZDKkPHeK3sf7MON1r21CWNPKHQJ2oBxdTgPRq1yMBY49cfQnmxgz+QtZEqJ5XLKf61svJGWhN7yqtD5SVdeBUdOQJLMoNw11izvDt/S4yvDyzrN2YwqQyP8VrZGAxyT2Gsf6DuIi/SFbDxqwHLTclXpXKjMcki7TR2Kts8KfK0RHKZma+VZ2dnb841f/584w3lbd2jwhBBGWYQ7spbNjb6W3R1yifTpv5IJxx1bnZ2Nvxi/9Ff/xW+Ha8xUrcw5UBjAd5t3aPG+W3qiTeJroO8u9gbkc+2cZRf+YOqrihTufC10cNUzuVy4+Pj4+Pj3lOiS5ebYgwId22Gyx0svyyIuoRwtySprGuUSy3V0vLqqDdJp7KQjjZhFjuV5bvlqaH4VYpfoiRfVClVIrlqmTmVM5nM6Fzz588XWub7GEcFuuluy6N0BUTqYLMdZXlC/YFRyhWFMrxJbCY0Li2fbSCTyYRf7KOjoz/8y07v0LUI7eGx/od03ZRl2NzWFabblHFO40CbjUTdqVCe/XnQzWZ/9sItY3P5L9gqkV+1yfwJ9r17967XmXnz5tXGWvLk5dwm3Hfv3j3LF/sPXngv6WJQQfLzOzw8PDw8PDIyMjIycuPGjUJUk80lZP5pr1u3bn3lc6U+PPHEE9W7yhPfKP/SqF63b9++ffu2Tc/v/2lrwrWgAr7/p62Fw6bz4ODg1atXh4aGhoeHb9y4QTCXkDmVBwcHe33OAahF165du3btWqWrgOvOnz/f19fX399/6dKly5cvDw4ODg0NjYyMjI6OFoK5zBlWe8yp3NXVdfTo0WPHjh0/fvzEiRMnT548efLk5wBqS+E9t9JVoAq0tra2t7d3d3efO3fu4sWLV65cuXbt2sjIiHfFXOYYqzFiKjc8PGY5ODhq/eDFzhHp+Oyzz06dOnXmzJn+/v4rV64MDQ3duHGDz7GLZ5XKHBwcHBwc/uPw4cOnTp3q7e396quvRkdHJyYm7t+/n81mc7nc7OxsHgmo/LPOwcHBweHmsWvXro8//vjzzz/v6+u7du1aOp2enp6emZkppDLBnISHp37hwoW/+93vnnvuuRdeeOHvf//7q6++unjx4iVLlixdunTp0qVvAqgJW7Zs2bJlS6WrgHOWLl36xhtvLF68+PXXX3/11Ve9T7DffPPNNWvWbN++fe/evZ999ll7e3tvb+8XX3xx8eLFL7/88ssvvxxALIUAVj70MJV/+ctf/upXv/r973//xz/+8aWXXnrttdeWLFmybNmy5cuXr1ixYsWKFW8BqH7btm3btm1bpauAQwrv8MuXL1++fPnSpUsXL168aNEiL5Vfe+21t956a/Pmzbt37/7kk0/a2tp6enpI5eKZU/lnP/vZ008//eyzzz7//POLFi1atmzZypUr16xZ09jYuA5ArWhubm5ubq50FXBOY2PjmjVr3n777RUrVixevNhL5VdeeeXNN99ct27dv/71r0OHDhV+8quvr+/ChQukcjHMqfzjH//46aef/sMf/vC3v/1t2bJla9eu3bJly/bt23fs2PH+++/vBFATjh49evTo0UpXAefs2LFj+/btTU1N69evX7lypT+Vly5d2tjYuHPnzsI3mEnlkrBK5V/84hfPPffc66+/vmbNmm3btu3atWvv3r379u3bv3//gRr1yCOPFNkhCfKiFSkJNaPw75WTXuV//f4fSS9R7ZSnqJjzVuQ537dv3969e3fv3r1jx45NmzZ5qfzqq68uXbp07dq177///oEDB06ePEkql4Q5lX/yk5/813/91/PPP798+fKmpqYPP/zwkUceefTRR73fK/LYY4899thjJ8vlsW/E6/DYXLo+yv5FVl4GVVEk3FT43V5Jr/Lkf69PeolEPfnf6wtHvA7eo3Kf0tRatBMnTpw4ceLYsWNHjhw5dOjQnj17duzY4aXy66+/vmzZssbGRlK5tMyp/NOf/vQ3v/nNX//617fffrtw9h999NHHH3+8o6Ojq6uru7u78CuXz5SFfyHlopE6RF2lbNuMzf0K4azC78FOepXv/2lr0kskx1+8ciOROtisUlnd3d3d3d0dHR1tbW3Hjx8/dOjQ7t27vVRevHjx8uXL161bRyqXljmVf/7znz/zzDMvvfTS2rVrd+3adfjw4ccff7wQxufOnZs3b15fX1/hz4J53/C36G6He4YbdZR9dGvJjUIH40Z0NevOg9doU2pgEuOiNhsElAr/Z1S4/QcvvFc4wi3+RmXPcGOkscoOhT6Wkwi3LTcl1CM3GjsIMwsbMdYZ7mA/NuD8+fPnz58/e/Zsd3f36dOnjxw5snfvXi+V33jjjRUrVqxbt27nzp2kcgnpUvmpFz94mMoLFix45plnXn755XXr1n344Yeffvrp448/fvbs2Xnz5n3xxRfz58+/cOFC4c8Ar9H/aIxG5cy6R40z+P+nYeMMgf7xavb3DE+uG6WbwbiocTZAqfD/KwsdfviXnYEbgds2PZVjjRMKfaIWUEwN3qNRiwyMFWYwlhepzthjC/r7+/v7+/v6+s6ePdvR0XHs2LF9+/Z5qbx06VJSOQnma+UFCxb89re/LaRyc3PzkSNHvve97/X29vb19RUC4OLFi/Pnz7/4DX+G+RuFbl57eIhA2aG0Mwh3jTXLu/O3yHUq5xe2adw1oJTNZrPZbLj9R3/5p3d4Lf5HLXsKY/0Dw43GRYUCvA66bvL84dmU6xoLU4q0U+N5sKkkUnkXL14sZHNfX19vb29nZ+fx48f3799PKict/rVyX1/fvHnz+vv7L1hcw4UvCuXLSl0HXeeEZhDuFvlJgL9F/lRAXt1YMGBJea1c5LVm+ILMsluY8VpZ7mB/eR2jnniTRLrgjv25QtSxflwrV4QylZ968YMB4/eVz5496/1fm+FvfPaJ36DV9Yz0XeFIM8RbQrgrT2hslGvQPRTjPAOWlN9X1n1rM3aj/VibSiwnEe6Wp4biV4m3RIzV/fi+ckWYU1n5M9htbW3ez2CfCf2gssf/43zhHw8Od7P5gWfj5PE6GDvrShXqD4yK+jPhwgz2JxmwpPsZ7O//aat36FqE9vBY/0O6bsoybG7rCtNtyjincaDNRqLuVCjPWLPy+RJmFvAz2BVh/gQ7/O+VP/744yNHjnj/Xrly/5ouKWX+59clHMW/V0Zs9v9e2Z1/UItIoj5x/HvliuB3e6mV5/dkxdxDg5UAAAuLSURBVF5FOZDf7YVi2P9uL34/V5WK98Txu73KzJzK+W+eAw4Ojho+eLFzRDr4PdgJIZU5ODgaZnmxc0Q8+D+jEkIqc3BwNMzyYueIePD/KydETOV8Pp/PL1y48Pnnn3/55ZeXLFnyj3/8Y/Xq1evXr9+4cePmzZs3b968BQBQuzZv3rxp06YNGzY0NjauXr165cqVK1euXLNmzZYtWwr/Vrarq+vy5ctjY2NTU1MPHjzIZrOzs7Ozs7N5lNrDVF60aNGSJUveeuutVatWrV+/fvPmzU1NTVu3bn333XfffffdbQCA2lV4q9+6dWtTU5N3MbZt27Zdu3YVvp3c19d37dq1dDo9PT09MzOTy+VI5YQ8TOWNGzeuXr163bp1mzZtampqeueddwphvB1ADWlubm5ubq50FXCUF8/vvvvu9u3b//nPfzY3Nx88eLDwo9cXL14cHBwcHh4eGxsbHx+/efNmGnEVklf50MNU3r9//65du3bv3t3c3Lxnz569e/d+9NFH/wFQW44ePXr06NFKVwGnFd78Dxw4cOjQoc8++6zwE179/f1XrlwZGhq6ceNGIZJJ5WKYU7mrq+vo0aOB3xnyOYDaUvj3ypWuAlWgtbW1vb29u7v73LlzFy9evHLlyrVr10ZGRrhQLglzKg8ODvb6nANQiwq/26vSVcB1hf/7oL+//9KlS5cvXx4cHBwaGhoZGRkdHSWSS8Kcyrdu3frK50p9eOKJJypdQpnUz04hK/we7KRX+f6ftia9BMpgcHDw6tWrQ0NDw8PDN27c8K6SSeXimVP53r171+eaN2/evHnzdHeTNu8b8TrMm0vXRzekmMpjS3rdSu0LTin8n1FJr/KDF95LeolE/eCF9wpHvA7eo/IkRVaYxLSe4eHh4eHhkZGRkZGRGzdujI6OEsmlZU7lTCYzOtf8+fPnz5+vu5uowLpFdoixStl2Ws5FK7IpuKbw/ysnvcoP/7Iz6SWS4y9euZFIHRKS6BJjc42Pj5PHJWdO5Vwu5z/1N2/enD9/vvJP79GCQH/l7XDPcKOOso9uLblR6CD0t9ypd4r8LbqNC6vIwwNLGMfabxN1ovBvTMPtP/rrvwpHuMXfqOwZbow0Vtmh0MdyEuG25aaEeuRGYwd58sBJ8xp19QfahZ7h2Yxj5bLLHFo1T5fKT734wcNUDr9Q5VQOdLspZpVNo3Jm3aM2qSwHf7hd2TnSpuTkjv2VhG4JoRhdC6kMXSp7AiERvm3TUznWOKHQJ2oBxdTgPRq1yMBY49cf8oryKsbadHFuP2f5g6qumK+Vww+nUindjcJtT2CIrptuHrl0ZYfSzhBo100u1x+YMDy/8lQIQ+TzJlco1BCeAXVF+ArdO7wW/6OWPYWx/oHhRuOiQgFeB103ef7wbMp1jYUpCTsNjJXvyoXZPCly5caNoLTM18qRUlnOLWNkupzKgUdLm8r2ddosYTkqUg2oecoXuy6rYjRG6hZmTGW5gzEvIwVqSSYxhqvu/Ninsv3ZtvmiB+UhvBLNqRxusb8+s0814yibGeItIdwtSSoX+cVK8cXI66KuJJ3KQjraxEDsVJbvlqeGSKvIo4wzx6sh9ldLKLkSp3Ja8wm2bpTNx8LGUboCInUQShV2JDQKQajcuLEk/4TCEvJzodwLkYx0xE+wlR/t6j5ANn5QHO6mLMPmtq4w3aaMcxoH2mwk6k6F2izrF54s+7OnO59IVJxPsGte7aWUvKPa2y9isH+x8x5d23h+KyvOT3vVg9oIKuMleLpWdorikcp1jstiR5DKANLpKKkMIDmkMoB0mlQG3EAqA0inSWXADVapDAAAKotUBgDAFd+m8gCAWseLHXCB8EoklYE6wosdcAGpDGBggFQG3EAqAxgYIJUBN5DKaqlUqtIlSOTyHC8ebirPi/2pFz9IegkEcM6rS5xULvwSR93dpHm/RTJeh9Rcuj66IcVUXk5VVCocQSrb8H4tZbwO/v/vodpPBRJSZakcWLfIDjFWqZa0q5Y64Q5S2chfvHIjkToASjFTWfmn92g4tnW3lQFvGfMJpbJ9DFvu1DtF/hbdxuWFAnMqH7KpHAjTvReEL+x0V3s2jZHGKjsU+lhOIty23JRQj9xYTCqHT5rXqKs/PDYwXPkQHCS8EmOmcqDbgJhVNo3KmYUAk2cwBr8y3uTMM25KTm7LXSsXEsaSyojEeK0cfpcfMGVPuKdyrHFCoU/UAoqpwXs0apGBscavP+QVLUtVprLNQFRW/Gtl5Y0BTewp40e4BBywCBX5S4GSzBBol8PVplE5v/JUyIWRyig547Wy8c1d7imMVX631X5RoQCvg66bMaqFS1K50Rh7wk7DnwEYl7aphFSuCvGvleUbyts2F7JyB13nhGYQHi1tKst1CpOQyigV5Yu9yGtN+1Q2lmdMZbmD/eV1jHriTWJ/RR41lXX9SeWqILwSzakcbrEPiahXfnIHyy8Loi4h3C1JKsf4YsV+O6QyIkk6lZP+BFuYRLhbnhri5aJNKssfUxezOiqlxKk8oP/GrfDJrW4eZcXGyeN1EEoVdiQ06lJZOVAuSZjT/mwDskifYCs/2tV9gGz5QbTus2LjQLmAAU1QhesU+st1GjcSdadCbcY+yudL9xAcFOcT7JpXRZEmBHmZK0G1s3+x855epXjiqkKcn/aqB9WSapafeANGpHLN44mrCqQygIEBfg824AZSGcDAAKkMuIFUBjAwQCoDbrBKZQAAUFmkMgAArvg2ldMAah0vdsAFwiuRVAbqCC92wAWkMoB0mlQG3EAqA0inSWXADYmnciqVKmY4gPIglQEXxEll//+IYFygPKkcKEZelC8UgDDde4H3/xnoBsod/P8jgjAJgIKYqay8rUQqA1VB+WL356gyUyN1AGBU4lQOX0MHboevsC0b5avzQrv3qDAwfKFvXxVQw4yfYJPKQBmUMpWVt3VJGV5P2TPSWMtF7WsG6ofwXiB/QK28HRjLx9eApVJ+Xzk1l9coPKqczXLmQAf/jUipbFMAUPMSulY2zgDAr6hr5XB2hmeRL0CFi2BltOsUk8rCnGQz6gepDLigwp9gywFpn6Phy98YiwoFADUv0k97ebdjdwCgVGwqp1WJKMSe/Om0TTdlrbpUlmcTauZCGfUm0r+MCmRtjA4AlOKkMoDaw4sdcAGpDCCdJpUBN5DKANJpUhlwA6kMIJ0mlQE3kMoA0mlSGXCDVSoDAIDKIpUBAHDFt6k8AKDW8WIHXCC8EklloI7wYgdcQCoDGBgglQE3kMoABgZIZcANiadyKpUqZnhCCr/mutJV1CDOavUilQEXxEll//8nYVygPG/TDpZkKTVXpctRMFblZtmISvde4P3fErqBcgfvUXkSAAUxU1l5W6lsqWy/olMpEijGqdoKqut8Ijbli92fo8pMjdQBgFGJUzl8zRe4Hb4itGyUrybtSwpfmOpqNvYpeeXKvRiXUO49UF7UUu1PV3ihSPPDHcZPsElloAxKmcq6eJB7CkOMqxRZktAh3iThxkiVl3CJUtWvK7v4qQhm1wjvBfIH1MrbgbF8fA1YKuX3lVNzeY3Co8rZLGcuviSbDpaTKAdaVq5rsV/CcuyA6emwWTHGKGNVcEFC18rGGQD4FXWtHH6/Ds8ixMmA+DYtxKT9KlEXLXISOTKVKpjKcjHxpiKVqxepDLigwp9gy2/T9u/m8Uqy6RBpknBjMV8BFLNEGaKUVK4xkX7ay7sduwMApWJTeSD0Vuu/xjU+6m/0v3cL3ZS1xi7JpoPNvuSecuXhMyCPFZawj9IYm9Kt5e8Qb364INK/jApkbYwOAJTipDKA2sOLHXABqQxgYIBUBtxAKgMYGCCVATeQygAGBkhlwA2kMoCBAVIZcINVKgMAgMoilQEAcAWpDACAK0hlAABcQSoDAOAKUhkAAFeQygAAuIJUBgDAFf8f//AYZ7Ix2n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TW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1758950" y="737235"/>
            <a:ext cx="5626100" cy="2082800"/>
            <a:chOff x="2770" y="1161"/>
            <a:chExt cx="8860" cy="3280"/>
          </a:xfrm>
        </p:grpSpPr>
        <p:pic>
          <p:nvPicPr>
            <p:cNvPr id="4" name="圖片 3" descr="structure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70" y="1161"/>
              <a:ext cx="8860" cy="328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7035" y="1579"/>
              <a:ext cx="3798" cy="6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>
                <a:latin typeface="SimSun" panose="02010600030101010101" charset="-122"/>
                <a:ea typeface="SimSun" panose="02010600030101010101" charset="-122"/>
              </a:endParaRPr>
            </a:p>
          </p:txBody>
        </p:sp>
        <p:sp>
          <p:nvSpPr>
            <p:cNvPr id="9" name="橢圓 8"/>
            <p:cNvSpPr/>
            <p:nvPr/>
          </p:nvSpPr>
          <p:spPr>
            <a:xfrm>
              <a:off x="10880" y="1667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>
                  <a:latin typeface="SimSun" panose="02010600030101010101" charset="-122"/>
                  <a:ea typeface="SimSun" panose="02010600030101010101" charset="-122"/>
                </a:rPr>
                <a:t>4</a:t>
              </a:r>
              <a:endParaRPr lang="en-US" altLang="zh-TW">
                <a:latin typeface="SimSun" panose="02010600030101010101" charset="-122"/>
                <a:ea typeface="SimSun" panose="02010600030101010101" charset="-122"/>
              </a:endParaRPr>
            </a:p>
          </p:txBody>
        </p:sp>
      </p:grpSp>
      <p:graphicFrame>
        <p:nvGraphicFramePr>
          <p:cNvPr id="10" name="圓桌 9"/>
          <p:cNvGraphicFramePr/>
          <p:nvPr/>
        </p:nvGraphicFramePr>
        <p:xfrm>
          <a:off x="596900" y="3011805"/>
          <a:ext cx="792226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"/>
                <a:gridCol w="713740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SimSun" panose="02010600030101010101" charset="-122"/>
                          <a:ea typeface="SimSun" panose="02010600030101010101" charset="-122"/>
                        </a:rPr>
                        <a:t>项次</a:t>
                      </a:r>
                      <a:endParaRPr lang="zh-TW" altLang="en-US" sz="1400">
                        <a:latin typeface="SimSun" panose="02010600030101010101" charset="-122"/>
                        <a:ea typeface="SimSun" panose="02010600030101010101" charset="-12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SimSun" panose="02010600030101010101" charset="-122"/>
                          <a:ea typeface="SimSun" panose="02010600030101010101" charset="-122"/>
                        </a:rPr>
                        <a:t>说明</a:t>
                      </a:r>
                      <a:endParaRPr lang="zh-TW" altLang="en-US" sz="1400">
                        <a:latin typeface="SimSun" panose="02010600030101010101" charset="-122"/>
                        <a:ea typeface="SimSun" panose="02010600030101010101" charset="-12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TW" sz="1400">
                          <a:latin typeface="SimSun" panose="02010600030101010101" charset="-122"/>
                          <a:ea typeface="SimSun" panose="02010600030101010101" charset="-122"/>
                        </a:rPr>
                        <a:t>4</a:t>
                      </a:r>
                      <a:endParaRPr lang="en-US" altLang="zh-TW" sz="1400">
                        <a:latin typeface="SimSun" panose="02010600030101010101" charset="-122"/>
                        <a:ea typeface="SimSun" panose="02010600030101010101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TW" altLang="en-US" sz="1400">
                          <a:latin typeface="SimSun" panose="02010600030101010101" charset="-122"/>
                          <a:ea typeface="SimSun" panose="02010600030101010101" charset="-122"/>
                        </a:rPr>
                        <a:t>配置文件。</a:t>
                      </a:r>
                      <a:endParaRPr lang="zh-TW" altLang="en-US" sz="1400">
                        <a:latin typeface="SimSun" panose="02010600030101010101" charset="-122"/>
                        <a:ea typeface="SimSun" panose="02010600030101010101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4" name="群組 13"/>
          <p:cNvGrpSpPr/>
          <p:nvPr/>
        </p:nvGrpSpPr>
        <p:grpSpPr>
          <a:xfrm>
            <a:off x="1612265" y="3966845"/>
            <a:ext cx="5182235" cy="2132965"/>
            <a:chOff x="2539" y="6247"/>
            <a:chExt cx="8161" cy="3359"/>
          </a:xfrm>
        </p:grpSpPr>
        <p:pic>
          <p:nvPicPr>
            <p:cNvPr id="8" name="圖片 7" descr="confi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0" y="6247"/>
              <a:ext cx="7000" cy="246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601" y="6968"/>
              <a:ext cx="1719" cy="4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>
                <a:latin typeface="SimSun" panose="02010600030101010101" charset="-122"/>
                <a:ea typeface="SimSun" panose="02010600030101010101" charset="-122"/>
              </a:endParaRPr>
            </a:p>
          </p:txBody>
        </p:sp>
        <p:cxnSp>
          <p:nvCxnSpPr>
            <p:cNvPr id="12" name="肘形接點 11"/>
            <p:cNvCxnSpPr>
              <a:stCxn id="11" idx="2"/>
              <a:endCxn id="13" idx="0"/>
            </p:cNvCxnSpPr>
            <p:nvPr/>
          </p:nvCxnSpPr>
          <p:spPr>
            <a:xfrm rot="5400000">
              <a:off x="4133" y="7777"/>
              <a:ext cx="655" cy="1"/>
            </a:xfrm>
            <a:prstGeom prst="bentConnector3">
              <a:avLst>
                <a:gd name="adj1" fmla="val 50076"/>
              </a:avLst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字方塊 12"/>
            <p:cNvSpPr txBox="1"/>
            <p:nvPr/>
          </p:nvSpPr>
          <p:spPr>
            <a:xfrm>
              <a:off x="2539" y="8105"/>
              <a:ext cx="3842" cy="150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测试中心埠号设定，默认为 </a:t>
              </a:r>
              <a:r>
                <a:rPr lang="en-US" altLang="zh-TW" sz="1400">
                  <a:latin typeface="微軟正黑體" panose="020B0604030504040204" charset="-120"/>
                  <a:ea typeface="微軟正黑體" panose="020B0604030504040204" charset="-120"/>
                </a:rPr>
                <a:t>12345</a:t>
              </a:r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，如果此埠号已经被其他程序占用时，可以自行修改。</a:t>
              </a:r>
              <a:endParaRPr lang="zh-TW" altLang="en-US" sz="1400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查詢 Redis 連線數。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警示頁面增加顯示以 rpc 調用的服務名稱分組統計調用次數。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1.5.11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1.5.11_f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5775" y="1926590"/>
            <a:ext cx="5632450" cy="1371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圖片 6" descr="1.5.11_f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55" y="3854450"/>
            <a:ext cx="5927090" cy="25692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61798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設定路由鍵</a:t>
            </a: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1.5.12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3" name="圖片 2" descr="routerKey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0" y="3240405"/>
            <a:ext cx="6829425" cy="32588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860" y="1854200"/>
            <a:ext cx="5410835" cy="190436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355600" y="159956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Metadata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功能模組</a:t>
            </a: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altLang="zh-TW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1.6.0 Feature</a:t>
            </a:r>
            <a:endParaRPr lang="en-US" altLang="zh-TW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6" name="圖片 5" descr="CTD8`[23NE7O}6N~EP9O~S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7205" y="3121025"/>
            <a:ext cx="8149590" cy="34055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圖片 1" descr="9GYZ$CGIOI0ND4W8%10VWT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625" y="1786890"/>
            <a:ext cx="4175760" cy="309181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35575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r>
              <a:rPr 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支持顯示標準路由式和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EAI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服務清單，顯示服務器版本號</a:t>
            </a:r>
            <a:r>
              <a:rPr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2"/>
            </a:pPr>
            <a:endParaRPr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2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pic>
        <p:nvPicPr>
          <p:cNvPr id="2" name="圖片 1" descr="L%L0K58NERCIDVY[$)CL%N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0" y="1190625"/>
            <a:ext cx="3518535" cy="22625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圖片 6" descr="IIW7~~TANH$M0[{YJHAHQ{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360" y="3025775"/>
            <a:ext cx="4577080" cy="19145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圖片 7" descr="P1BOO[FMU1(5G}9[G6DQ~7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123815"/>
            <a:ext cx="8270240" cy="131699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450850" y="1755775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下载</a:t>
            </a: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 </a:t>
            </a:r>
            <a:endParaRPr 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Wingdings" panose="05000000000000000000" charset="0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本机需要安装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JRE 8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或是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JDK 8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以上的版本。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启动方式一</a:t>
            </a:r>
            <a:r>
              <a:rPr 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 </a:t>
            </a:r>
            <a:endParaRPr 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0" lvl="1" indent="0">
              <a:lnSpc>
                <a:spcPct val="100000"/>
              </a:lnSpc>
              <a:buClrTx/>
              <a:buNone/>
            </a:pPr>
            <a:r>
              <a:rPr 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	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双击 DWTestCenterProtable-1.5.0.beta.jar 启动。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(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如果双击后没有开启测试中心的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Console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时，请使用启动方式二启动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</a:rPr>
              <a:t>)</a:t>
            </a: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0" lvl="1" indent="0">
              <a:lnSpc>
                <a:spcPct val="100000"/>
              </a:lnSpc>
              <a:buClrTx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285750" indent="-285750">
              <a:lnSpc>
                <a:spcPct val="100000"/>
              </a:lnSpc>
              <a:buClrTx/>
              <a:buFont typeface="Wingdings" panose="05000000000000000000" charset="0"/>
              <a:buChar char="n"/>
            </a:pPr>
            <a:r>
              <a:rPr lang="zh-TW" altLang="en-US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启动方式二</a:t>
            </a:r>
            <a:endParaRPr lang="zh-TW" altLang="en-US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使用编辑文本软件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(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如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notepad)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开启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run.bat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编辑 如下的内容为本机的设定后保存。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800100" lvl="1" indent="-342900">
              <a:lnSpc>
                <a:spcPct val="100000"/>
              </a:lnSpc>
              <a:buClrTx/>
              <a:buFont typeface="+mj-lt"/>
              <a:buAutoNum type="arabicPeriod"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双击 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run.bat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启动。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启动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1134745" y="4163060"/>
            <a:ext cx="6995160" cy="1505585"/>
            <a:chOff x="1787" y="6556"/>
            <a:chExt cx="11016" cy="2371"/>
          </a:xfrm>
        </p:grpSpPr>
        <p:pic>
          <p:nvPicPr>
            <p:cNvPr id="3" name="圖片 2" descr="edit_runbat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97" y="6556"/>
              <a:ext cx="10906" cy="233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787" y="7146"/>
              <a:ext cx="4931" cy="3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234" y="7146"/>
              <a:ext cx="4044" cy="3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cxnSp>
          <p:nvCxnSpPr>
            <p:cNvPr id="7" name="肘形接點 6"/>
            <p:cNvCxnSpPr>
              <a:stCxn id="5" idx="2"/>
              <a:endCxn id="10" idx="0"/>
            </p:cNvCxnSpPr>
            <p:nvPr/>
          </p:nvCxnSpPr>
          <p:spPr>
            <a:xfrm rot="5400000">
              <a:off x="3970" y="7822"/>
              <a:ext cx="566" cy="5"/>
            </a:xfrm>
            <a:prstGeom prst="bentConnector2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單箭頭接點 8"/>
            <p:cNvCxnSpPr>
              <a:stCxn id="6" idx="2"/>
              <a:endCxn id="20" idx="0"/>
            </p:cNvCxnSpPr>
            <p:nvPr/>
          </p:nvCxnSpPr>
          <p:spPr>
            <a:xfrm flipH="1">
              <a:off x="9255" y="7539"/>
              <a:ext cx="1" cy="566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字方塊 19"/>
            <p:cNvSpPr txBox="1"/>
            <p:nvPr/>
          </p:nvSpPr>
          <p:spPr>
            <a:xfrm>
              <a:off x="8009" y="8105"/>
              <a:ext cx="2492" cy="48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最新的 </a:t>
              </a:r>
              <a:r>
                <a:rPr lang="en-US" altLang="zh-TW" sz="1400">
                  <a:latin typeface="微軟正黑體" panose="020B0604030504040204" charset="-120"/>
                  <a:ea typeface="微軟正黑體" panose="020B0604030504040204" charset="-120"/>
                </a:rPr>
                <a:t>jar </a:t>
              </a:r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名称</a:t>
              </a:r>
              <a:endParaRPr lang="zh-TW" altLang="en-US" sz="1400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2789" y="8105"/>
              <a:ext cx="2927" cy="82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本地安装的 </a:t>
              </a:r>
              <a:r>
                <a:rPr lang="en-US" altLang="zh-TW" sz="1400">
                  <a:latin typeface="微軟正黑體" panose="020B0604030504040204" charset="-120"/>
                  <a:ea typeface="微軟正黑體" panose="020B0604030504040204" charset="-120"/>
                </a:rPr>
                <a:t>JRE </a:t>
              </a:r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或是 </a:t>
              </a:r>
              <a:r>
                <a:rPr lang="en-US" altLang="zh-TW" sz="1400">
                  <a:latin typeface="微軟正黑體" panose="020B0604030504040204" charset="-120"/>
                  <a:ea typeface="微軟正黑體" panose="020B0604030504040204" charset="-120"/>
                </a:rPr>
                <a:t>JDK </a:t>
              </a:r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其 </a:t>
              </a:r>
              <a:r>
                <a:rPr lang="en-US" altLang="zh-TW" sz="1400">
                  <a:latin typeface="微軟正黑體" panose="020B0604030504040204" charset="-120"/>
                  <a:ea typeface="微軟正黑體" panose="020B0604030504040204" charset="-120"/>
                </a:rPr>
                <a:t>java </a:t>
              </a:r>
              <a:r>
                <a:rPr lang="zh-TW" altLang="en-US" sz="1400">
                  <a:latin typeface="微軟正黑體" panose="020B0604030504040204" charset="-120"/>
                  <a:ea typeface="微軟正黑體" panose="020B0604030504040204" charset="-120"/>
                </a:rPr>
                <a:t>命令位置</a:t>
              </a:r>
              <a:endParaRPr lang="zh-TW" altLang="en-US" sz="1400">
                <a:latin typeface="微軟正黑體" panose="020B0604030504040204" charset="-120"/>
                <a:ea typeface="微軟正黑體" panose="020B0604030504040204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ocAAAEyCAIAAAAHme3uAAAgAElEQVR4nO3d229U1/33cf8V/Q96EyVpYG6ei1z0EKlVW26iHn5SpVRpVfQ8vzz6tVHapmkUEkUQAqSPCAdzdgiE0AYRF1IgYBLCKdj4hDE4BmKCA8bGNgPYxoBnxvNcDNnZ3nut71p7z+yZNTPvl7bQzJp1+K49zHy8x8Y05AEAgBsaKl0AAAB4iFQGAMAVpDIAAK4glQEAcAWpDACAK0hlAABcQSoDAOAKdSp3AACAsiOVAQBwBakMAIArSGUAAFxBKgMA4ApSGQAAV5DKAAC4wpVUXrhw4cKFC8u/LgAA7kg8lXVxu/AbcjcAAOpHtFQ+e/bspk2bmpqaVq1a1dTUtH79+sbGxqampi3vNDWuX7dx86b1Gzds2rLZPySQvsZ2AADqVrRUPnXq1MaNG+/cuZPP56empgqdHzx4cH/mwWw+P5vPP8jMrF3X6B+iTN+FPv6WwG1/H2WjbjZhHgAAnBUtldva2rZv3+51y2Qy+Xx+/fr1hTzOzuZm8/mNmzf5hwQyVdcYvh3IWmWjMIkwBAAAN0VL5ePHj2/atGlmZmZycnJyctLrv27D+tl8fmJqMpefNaZy+PJXuO2fx6bROA8AAM6Klso9PT2FVC5027BhQ2Nj46pVq1atWb25actsPp+dzTWuX+cfogzjQItw2z8PqQwAqG2RfwZ79erVhT7T09O5XC6Xy+Xz+Q2bNk7enSp8a3nZiuX+/srPpf0t8m3/PKQyAKC2RUvl1tbWjRs3+n/UK5vNbtq0KZefnc3n7888yM7m3nl3q39I+Bu9yrukMgAAkT/BXrVqVeH6OJPJFG7kcrnsbO5BZqZwrbx67Rr/kERTWR5IKgMAqku0VD527Nj777+/Zs2ajRs3vvPOO42NjWvXrt2yZcv6ufxDhFwsSSp3qD4bNw4BAMBB0VK5v7+/s7Pz1KlTHR0dPT093d3dnZ2dhT/9ylg/AAC1I1oqf/7556dPn25vb29razt9+nQhgE+dOtU+VxnrBwCgdkRL5c7OzrNnz/b09LS3t58+fbqrq6u7u7u9vb1rrnJuAACAmhEtlQth3Nra2traWrho7ujo4CNrAABKIloqd3V1tbW1tbW1dXd39/T0dHZ2esHM95UBAChS5FTu6Ogo/IRXV1dX4RvMbW1tZSwYAICaFfkT7MLVcCGPC99R5mewAQAoici/cRMAACREncoAAKD8SGUAAFxBKgMA4ApSGQAAV5DKAAC4glQGAMAVpDIAAK4glQEAcAWpDACAK0hlAABcQSoDAOAKUhkAAFeQygAAuIJUBgDAFaQyAACuIJUBAHAFqQwAgCuipXJDQ9WneEJbKNuZibdQcuXZz9zQ0FCes6RbKNDe8I3yV+KUYoq0GVvx5z25sVXx/NYb3TNS5meqmDK0I8MsZ3RNoGZ3Utm1fE1apLBMeqGSLxqpEqdWIZUtxwa+jKveV2JsVbFlR1JZt278VC5mRteQyo4oTyrHW6VsyZGEpNOomOHlPLGx17IfGPg7E2OtqlYVW67TVA58zeg9pGxX9pHL9a8SvqtbS1lbw1zhVZSVyJsSVpdPRaCMcDfjQN3pDe9RV15D0ec2vLRx48IuGkTC3uVV5PbYiyonDM8sLCrf0J1DZU/dWdXVo9yLciGhAPlMyqfduEHlPPbtMSYRzoySci1dn/Bt5cZ1Y431N1i8G8dbXTmz8vQaC7PcS7gMm2kjnRabs+FvtClSuB2YxD+tPLl2SeV6+dCJDlSgG6UrXTdKebKEkuLVJsxp3xiezX45+aQVeW6F8oo/tzZ1KnsqJzSWZDNKN9xmWvtFwxN6T2Xgtm4e5agYYy23ZtxIjLHFzK97yDiP3Mfm7MUrMtxTedvYJ9DZ2C40yidBWUDU1W1mth8uMD7RNlVFLd7mbBifaGNnYTnz5OEm3drC3Rh/t2LPFuNvmG648q9spF3Ee8qNhVnWr2yM9zcyavGR+ngdbN4ohbvGV7uuQ7i9+EVttiPPI7fYb9yy+FIVUMz8XqPHOI+xf+zihal0AoXJ3YTO/np088ceqzwzxcxgWa1QgE5J9mvZLdLubJ5o/7MsPOOWZc9pVK5nOUXg73r4xSMvH/vs616oUWcLn8pwhYHtGFe3LK/4fcmbCldlM5vlORSW1j373qPybfmuMLncIdxe/KI225HnkVvsN64rPvD0laqApDcYby1jZz+5SEHgPMvdhM6Bp0aeU1e/5ZwxVrdvtylM3o6yQ6SqohZvU7bNE+1/loVn3LLsOY3K9SynsHwadH2KPPvFzxY+lTrGndp3MBYco5vx71O8c2vz/Nq8rrzGwAsjfFu+q3sZy48q24tf1GY78jxySzEbb/iG8q4wZzGbkk9paeePPbkwxEZgg3I3obO/Nt38xoUs54yxejHVCu2WM8Rb3b54m7Jtnmj/syw845Zlz2lUrmc5Rey/W8o9xNtGkX+TLF+TsZ9yZXt4+/YDLc9t1PLsaxCWNjbavGkKd+W3WuHkKN+nily0mNs2LfZjo85seVqK3GCi84fXitpZKDLQR9eu66N8VHc3RjHKscKcMVaPuqLczWZIjGljnxb78yYUaewWtew5jbr1os7Y4CPMpnzpBv7qGOtWrmVTm83kxh0ZVzcO1LXYDFQ/iyVKZZvd6ZbWFR+YOXw7rz8PgWnDQ3TzG9uNJ9m4aDG3jYVF3azyBNrsV1hdd37CCwn98yHx5tGdE92ujZ2NRQqVC32EGYwbFObUnQHdijanS1jdfmabwoS9yOfZOK2um3G4TQeb7cR4OoRu3zbq1qsT8l8gVJzupWvZzXJ4SUZVkdKeruLnqcgJT3TR2v77kyhOXV3vn6fffaRyEkjlRBet7b88SePs1fv+AQBwB6kMAIArSGUAAFwRP5XL/Om/t1zU71eVvGc8pZpfN4/u24QlWTQ2+2ct0r4AoFZVzVue5btzuJvl233Ud/+k+0edx81U9pDKAGCjat7ySGV5HlIZAGqA9O+jPf67/g7+G/6e/rvhqZSjdN10y8lF6kpVDgyXHQ7sQLtuIXmI/fzhmo3bF06a/aLGXYQLsOxs2dO4nLFmAKhqkX9rSfh9Nvw2apkuQjehHuUbvTyPTaNlPfLq8nLGuIrUrutQzKICXb5adrbpafxrFrVmAKg6pUll3UDhbtQ32TKksk09xaSyzTwlT+VIkwuU17XGzpFSOdIMpDKAmuRKKuc1H7TKA8NDkkjlhrmEOe0Lq3gqKzel24VyL+HJhbMU9XwqZ7CpGQCqmkOprBtiM9Dy0eLrtEzl2POULZXtKw/fDaeyfbWl2i8A1CRSOVqdFUlly6tPYXXLRW3GRrqbXCoLXxMAQPVKPJXzcz971HVT9lFO67+hHBJolOPf6ym/6eu2oCzYcr/GvSvL0xWg3KaucmFR++E2neWyAz2N582+GACoUrX/dsZbNgCgWtR4YhHJAIAqQmgBAOAKUhkAAFeQygAAuIJUBgDAFaQyAACuIJUBAHAFqQwAgCtIZQAAXEEqAwDgClIZAABXkMoAALiCVAYAwBWkMgAAriCVAQBwBakMAInIZjN3J+9M3B6/c2ss6WNs5OuEDm+Jidvjk3fSdyfvZLOZSp/aWkYqA0Ai7k7embg18sqGD7/768UNT/652o/vLFj0f5a/NzUxNvPgXqVPbS0jlWN6dctBDg4ODv8ReJeYvJN+ZcOHv3xl22fdAxV5myqt81+N/PKVbYs2NHOtnChSOabwKxBAPVOm8nd/vfhI15ezNSJ3pOvSd3+9uCKnt36QyjGRykBtu57O9lzJne5/cKL33pEz94+cuf9J171DHVMft08fOH33wOm7+1rvfXTqbvPJqS+vP8ir3hMmbo83PPnnXC6by2Wz2Ww2m6nqI5OZmZ6aaHjyz5V4NuoIqRwTqQzUtp4rucHR2YvXZ88NZnuu5Hqu5M4MZLsu5U5fyLX2Z1r7Myf7ssd6s4e7Zg62TeY118oNT/55ZmZmZuZB9R/3705N3E6PkspJK1kqNzSUNeDLvFxY+BWYSqXKsG5gFe9uKpVKroDybM1SvGKMo5LeY+z5nTr5deV0/4OL12f7r2Z7Lue6LuUKedzWnz15PnuyN3uyN3usN/vpmezhrplDHVN5fSrfv3/v/v3peEcqlYo9trTHvXt3J++kb45eJ5WTZsi2Bp/wQ8LdmmefyrocjUc5m7+xWt7Ey5xSpDKiOtF7r3CV3Hkp29b/8Gg9n/n0TLalK+cdh7tmDndI18rT01PT01PT05PykfLxNxoHlue4e3fizu2xsZGvSeWkSVEq5y6pHGgpQyoLF8olmb+cEgrXeAPLcNLKvF8U78iZ+2cGsl0DudMXcq19Ge9o6cod6swe6swe7MwUbphSuRBsE8KRSqWUdwPtFTzu3r1z5/bo2MggqZw0bZQqU9ZrDF9DF24oL6yVF9z+/rqFAvOHh4d76gYaVxe6KelS2ftq12sU6Eb5JxRaAmOjzu+fJzAk0DkQ/8rJlVMpR4Vrzuu/sNCdE2Oplv2VK8pbCC8ht8eeIbwdlNMnXfc6L2ULF8oLnl1SuFZu6cod7Mwc7MwseHbJgc5s4bYplSfu3p24e/eO7kilUvJD3l+PwEPhdsv+gSHK/oFjaur27Vs3RoevkMpJi5nK4Q5yairbhczT5bHyRmBduUibbsb2vCaVlfGgywl5VLinMJUwSpjfuGh4/vBs8tLKbnJn43bkpaP2V96NOlwuIxX6osSmYHkhlMHH7dNt/dnT/bkFzy4pHEd7M0d7M/u7Ml5LIZjl7yt7qaY7UqmU8JD/UV1Pr13XPzDQ2B4+Jidv3UqP3LhOKieulKmsvGvZbrmQEM8lqcqe8RPseG+7wrtwkTEmzB8ple0n143SNXrpFfjTWKdNhfZTRR1u07/khaEMvFQOBLN3e39XxiaVvVTTHalUyvIhXU+vXdc/anv4mJhIp28Ojwx9RSonrRypHCDMb1wooVT21ylU5Ucq29+trlROzWUz3NhfLkw5g3ISlNOB03e97yX7w9iL5IdHZ+Zg+2ReSuVbU1O3JifTuiOVSlk+5L8b+Gsj9xfalfOEj4mJm+mb10eGLpPKSSv3tbI8v3Gh5FLZsjAPqWx/t4pSuVTTRkrlvAapXFn/aZ0+eT7rP7xI/qQ380nvw1Te1zmzT/z3yl6q6Y5UKmX5kHc3oXbhuHNn/Ob40PC1AVI5aUn9DHZ1fYJts3RAGVI5XtbG6FnOVLaP6pKsVUxa23Sz33LxuY4y23Nq+lhv9mTft8fx87kFzy45dC67tzvjHXvaZz5qvZvXp/LERHpiIn3nzk3hSKVSyrtJtBdeF3L/8HH79vj42ND1q6Ry4uL/e2XvUe924CF5kvKksuXqum2WJJXzvk8pw3dTcwkzWK4VY/5SpXJgOeNG7HsKe1Tuy799ub+8BeNweebADLrtWBaGMtt9fPrTM9ljvdljvdlj5789Dp3LHujNHujNftSTbe7MNLfP7G2Vvq/sXWvKh/+vgb8x0EfZ32u36S/MI5R3+/bY+Ni161e/JJWTFvmnnFBQqt+4afnmK7ynl2R+98U+A5GmLbJbCdXME1e9dh+fPtSZ/fRM9ujZzKdnsoXjk97Mgd7s/p7M/p7M3u5Mc2dmd9uDPZ9Ln2B7qebOkUqlog65devG2OjVoa8vkcpJI5VjKmcqFxNItfHmrryiTWLa4nuWRG08a9Vu19GpA+0PDnZlDnfNeMfB7sz+zszezszezsye9pndbQ8+bL3375MTeX0q3749dvv2aMUP/zVxjOG30iOjI4PXvr5AKieNVI6J/50CqG2Xrt4/8Pmdj9smDrZNesfHbRMftd4tHHtbp/Z8PvnvkxMXrk7n9ak8PnZ9bGxobGxofGxofOx6NR5jY0M3RgavfX3xysA5UjlppHJMpDIAv/B7wtTEre8sWHTk1Omvv+q7cvnc4OXzX3/VV43H4OXzX3159tIXnfs/+eQ7CxZV5PTWD1I5ple3HOTg4ODwH4F3iXt3J//3svd++vzq7R/+p+/Myeo9zp85cb77+J4D+3/yPyv/7z/er8hbbv0glQEgEZnMzIP7k69t/vd3f7244ck/V/vxnQWL/uf/7ZyZuVvp81rjSGUAAFxBKgMA4ApSGQAAV5DKAAC4glQGAMAVpDIAAK4glQEAcAWpDACAK0hlAABcQSoDAOAKUhkAAFeQygAAuIJUBgDAFaQyAACuIJUBAHBFzaZyQ0OVbS1GwY7v8akXP0huzoQmjzFtEpUAqFvqt/Xw273jARBWvQULlQcecnyPxrhKLgIJVwBVyioAHH/3V6q6mknlksyZ9MwAkKhoqdzgo+wZvqscGJ7EZnJdCNkMVHZQlqGc2WYty03pTldgEnkqr7P9umGFD2z9aeS1CI3KDkK7bmZ/i7JRV7NxcuXMyo3brGu5/cB5CN8VTq9NNwB1QrrY8r/1501xEm7XNVoGrX1neaCxHvuahTOgrDPS0vIo3VibdZUTKoNB2UEIWu+GkFKWMxvvWk4uNEYqRtnfuM3w1wo26wrdANQbQ84JoVieVM5rEtFYcGlTWR5l2W7ZOVIqR6rHT3lRqLxrH0u69vpJZZuFIo0CUG8cSmXdh7fGVFYOVM5s3IvcGOMM2C9d2lTWnUxPmVNZ+alyeKDNh8/KSuyvOB1P5bxqOwDqhyupLAebblr7qoqsOdJa8ZZO7lpZqYLXysYVbcq2z2zLRd1JZd0QAPWgxKmsuzIrJpXDd216ljaVlV8ZFJ/Kyov7kqey8Vr5qaK/rywPTPQTbPtHIxWj7F/BVCahgToRIZXzcz8aVbaHh4TnEW4L88tFhgf6b8g1yykY6KAcJaSj/elSriKXJJwlm90pP/iVPw3WxZLNQOUHs+HPtOXPb+WPx+Xd2W9TuaKwfeUMwkfTwrrCdpTlAagx5o86XSCnMiqLwACAUqmCtCOSHUcqA0CpEHgAALiCVAYAwBWkMgAAriCVAQBwBakMAIArSGUAAFxBKgMA4ApSGQAAV5DKAAC4glQGAMAVpDIAAK4glQEAcAWpDACAK0hlAABcQSoDAOAKUhkAAFeQygAAuIJUBgDAFaQyAACu+DaVWwDUOl7sgAuEVyKpDNQRXuyAC0hlAC0tpDLgBlIZQEsLqQy4gVQG0NJS6lTmrQOIh1QG0NKieS+wb4zRB0CY7rXDz2AD9SV2ANvPBsBIeCWSykAdiXetnJ9L6JNY4UBNIZUBtLQUl8rCbd5DgEhIZQAtLcmkMm8gQFSkMoCWFlIZcAOpDKClhU+wATeQygBaWsT3gsCFb6RU1s0MQEn3eiGVgfrCix1wgfBKJJWBOsKLHXABqQygpYVUBtxAKgNoaSGVATeQygBaWkhlwA1WqQwAACqLVAYAwBXfpnIaQK3jxQ64QHglkspAHeHFDriAVAaQTpPKgBtIZQDpNKkMuIFUVkulUkV2cFy114+SK8+L/akXP0h6iWqnPEWct/oRJ5VTqZT/PT1wN2mpb8TrkJpL10fZv8jKo0p6RYIZfqSyjade/KBwxOvgPSr3KbLCYoaj4qoslQPrFtkh6ipljjFSGeVEKhv5izde0ca+5CWV61zMVFb+6T0ajm3dbWXAW8Z8Qqkc6GDciK5m3XnwGuVSw9MaJ7QZK+wOdU73XhC+sNNd7dk0Rhqr7FDoYzmJcNtyU0I9cmMxqSxsRK4z/KhuKuHsWa6FhAivxJipHOiW1oeZZaNyZt2jNqksB7+QcPFqDkRj+CHLSmwmNNZDKkPHeK3sf7MON1r21CWNPKHQJ2oBxdTgPRq1yMBY49cfQnmxgz+QtZEqJ5XLKf61svJGWhN7yqtD5SVdeBUdOQJLMoNw11izvDt/S4yvDyzrN2YwqQyP8VrZGAxyT2Gsf6DuIi/SFbDxqwHLTclXpXKjMcki7TR2Kts8KfK0RHKZma+VZ2dnb841f/584w3lbd2jwhBBGWYQ7spbNjb6W3R1yifTpv5IJxx1bnZ2Nvxi/9Ff/xW+Ha8xUrcw5UBjAd5t3aPG+W3qiTeJroO8u9gbkc+2cZRf+YOqrihTufC10cNUzuVy4+Pj4+Pj3lOiS5ebYgwId22Gyx0svyyIuoRwtySprGuUSy3V0vLqqDdJp7KQjjZhFjuV5bvlqaH4VYpfoiRfVClVIrlqmTmVM5nM6Fzz588XWub7GEcFuuluy6N0BUTqYLMdZXlC/YFRyhWFMrxJbCY0Li2fbSCTyYRf7KOjoz/8y07v0LUI7eGx/od03ZRl2NzWFabblHFO40CbjUTdqVCe/XnQzWZ/9sItY3P5L9gqkV+1yfwJ9r17967XmXnz5tXGWvLk5dwm3Hfv3j3LF/sPXngv6WJQQfLzOzw8PDw8PDIyMjIycuPGjUJUk80lZP5pr1u3bn3lc6U+PPHEE9W7yhPfKP/SqF63b9++ffu2Tc/v/2lrwrWgAr7/p62Fw6bz4ODg1atXh4aGhoeHb9y4QTCXkDmVBwcHe33OAahF165du3btWqWrgOvOnz/f19fX399/6dKly5cvDw4ODg0NjYyMjI6OFoK5zBlWe8yp3NXVdfTo0WPHjh0/fvzEiRMnT548efLk5wBqS+E9t9JVoAq0tra2t7d3d3efO3fu4sWLV65cuXbt2sjIiHfFXOYYqzFiKjc8PGY5ODhq/eDFzhHp+Oyzz06dOnXmzJn+/v4rV64MDQ3duHGDz7GLZ5XKHBwcHBwc/uPw4cOnTp3q7e396quvRkdHJyYm7t+/n81mc7nc7OxsHgmo/LPOwcHBweHmsWvXro8//vjzzz/v6+u7du1aOp2enp6emZkppDLBnISHp37hwoW/+93vnnvuuRdeeOHvf//7q6++unjx4iVLlixdunTp0qVvAqgJW7Zs2bJlS6WrgHOWLl36xhtvLF68+PXXX3/11Ve9T7DffPPNNWvWbN++fe/evZ999ll7e3tvb+8XX3xx8eLFL7/88ssvvxxALIUAVj70MJV/+ctf/upXv/r973//xz/+8aWXXnrttdeWLFmybNmy5cuXr1ixYsWKFW8BqH7btm3btm1bpauAQwrv8MuXL1++fPnSpUsXL168aNEiL5Vfe+21t956a/Pmzbt37/7kk0/a2tp6enpI5eKZU/lnP/vZ008//eyzzz7//POLFi1atmzZypUr16xZ09jYuA5ArWhubm5ubq50FXBOY2PjmjVr3n777RUrVixevNhL5VdeeeXNN99ct27dv/71r0OHDhV+8quvr+/ChQukcjHMqfzjH//46aef/sMf/vC3v/1t2bJla9eu3bJly/bt23fs2PH+++/vBFATjh49evTo0UpXAefs2LFj+/btTU1N69evX7lypT+Vly5d2tjYuHPnzsI3mEnlkrBK5V/84hfPPffc66+/vmbNmm3btu3atWvv3r379u3bv3//gRr1yCOPFNkhCfKiFSkJNaPw75WTXuV//f4fSS9R7ZSnqJjzVuQ537dv3969e3fv3r1jx45NmzZ5qfzqq68uXbp07dq177///oEDB06ePEkql4Q5lX/yk5/813/91/PPP798+fKmpqYPP/zwkUceefTRR73fK/LYY4899thjJ8vlsW/E6/DYXLo+yv5FVl4GVVEk3FT43V5Jr/Lkf69PeolEPfnf6wtHvA7eo3Kf0tRatBMnTpw4ceLYsWNHjhw5dOjQnj17duzY4aXy66+/vmzZssbGRlK5tMyp/NOf/vQ3v/nNX//617fffrtw9h999NHHH3+8o6Ojq6uru7u78CuXz5SFfyHlopE6RF2lbNuMzf0K4azC78FOepXv/2lr0kskx1+8ciOROtisUlnd3d3d3d0dHR1tbW3Hjx8/dOjQ7t27vVRevHjx8uXL161bRyqXljmVf/7znz/zzDMvvfTS2rVrd+3adfjw4ccff7wQxufOnZs3b15fX1/hz4J53/C36G6He4YbdZR9dGvJjUIH40Z0NevOg9doU2pgEuOiNhsElAr/Z1S4/QcvvFc4wi3+RmXPcGOkscoOhT6Wkwi3LTcl1CM3GjsIMwsbMdYZ7mA/NuD8+fPnz58/e/Zsd3f36dOnjxw5snfvXi+V33jjjRUrVqxbt27nzp2kcgnpUvmpFz94mMoLFix45plnXn755XXr1n344Yeffvrp448/fvbs2Xnz5n3xxRfz58+/cOFC4c8Ar9H/aIxG5cy6R40z+P+nYeMMgf7xavb3DE+uG6WbwbiocTZAqfD/KwsdfviXnYEbgds2PZVjjRMKfaIWUEwN3qNRiwyMFWYwlhepzthjC/r7+/v7+/v6+s6ePdvR0XHs2LF9+/Z5qbx06VJSOQnma+UFCxb89re/LaRyc3PzkSNHvve97/X29vb19RUC4OLFi/Pnz7/4DX+G+RuFbl57eIhA2aG0Mwh3jTXLu/O3yHUq5xe2adw1oJTNZrPZbLj9R3/5p3d4Lf5HLXsKY/0Dw43GRYUCvA66bvL84dmU6xoLU4q0U+N5sKkkUnkXL14sZHNfX19vb29nZ+fx48f3799PKict/rVyX1/fvHnz+vv7L1hcw4UvCuXLSl0HXeeEZhDuFvlJgL9F/lRAXt1YMGBJea1c5LVm+ILMsluY8VpZ7mB/eR2jnniTRLrgjv25QtSxflwrV4QylZ968YMB4/eVz5496/1fm+FvfPaJ36DV9Yz0XeFIM8RbQrgrT2hslGvQPRTjPAOWlN9X1n1rM3aj/VibSiwnEe6Wp4biV4m3RIzV/fi+ckWYU1n5M9htbW3ez2CfCf2gssf/43zhHw8Od7P5gWfj5PE6GDvrShXqD4yK+jPhwgz2JxmwpPsZ7O//aat36FqE9vBY/0O6bsoybG7rCtNtyjincaDNRqLuVCjPWLPy+RJmFvAz2BVh/gQ7/O+VP/744yNHjnj/Xrly/5ouKWX+59clHMW/V0Zs9v9e2Z1/UItIoj5x/HvliuB3e6mV5/dkxdxDg5UAAAuLSURBVF5FOZDf7YVi2P9uL34/V5WK98Txu73KzJzK+W+eAw4Ojho+eLFzRDr4PdgJIZU5ODgaZnmxc0Q8+D+jEkIqc3BwNMzyYueIePD/KydETOV8Pp/PL1y48Pnnn3/55ZeXLFnyj3/8Y/Xq1evXr9+4cePmzZs3b968BQBQuzZv3rxp06YNGzY0NjauXr165cqVK1euXLNmzZYtWwr/Vrarq+vy5ctjY2NTU1MPHjzIZrOzs7Ozs7N5lNrDVF60aNGSJUveeuutVatWrV+/fvPmzU1NTVu3bn333XfffffdbQCA2lV4q9+6dWtTU5N3MbZt27Zdu3YVvp3c19d37dq1dDo9PT09MzOTy+VI5YQ8TOWNGzeuXr163bp1mzZtampqeueddwphvB1ADWlubm5ubq50FXCUF8/vvvvu9u3b//nPfzY3Nx88eLDwo9cXL14cHBwcHh4eGxsbHx+/efNmGnEVklf50MNU3r9//65du3bv3t3c3Lxnz569e/d+9NFH/wFQW44ePXr06NFKVwGnFd78Dxw4cOjQoc8++6zwE179/f1XrlwZGhq6ceNGIZJJ5WKYU7mrq+vo0aOB3xnyOYDaUvj3ypWuAlWgtbW1vb29u7v73LlzFy9evHLlyrVr10ZGRrhQLglzKg8ODvb6nANQiwq/26vSVcB1hf/7oL+//9KlS5cvXx4cHBwaGhoZGRkdHSWSS8Kcyrdu3frK50p9eOKJJypdQpnUz04hK/we7KRX+f6ftia9BMpgcHDw6tWrQ0NDw8PDN27c8K6SSeXimVP53r171+eaN2/evHnzdHeTNu8b8TrMm0vXRzekmMpjS3rdSu0LTin8n1FJr/KDF95LeolE/eCF9wpHvA7eo/IkRVaYxLSe4eHh4eHhkZGRkZGRGzdujI6OEsmlZU7lTCYzOtf8+fPnz5+vu5uowLpFdoixStl2Ws5FK7IpuKbw/ysnvcoP/7Iz6SWS4y9euZFIHRKS6BJjc42Pj5PHJWdO5Vwu5z/1N2/enD9/vvJP79GCQH/l7XDPcKOOso9uLblR6CD0t9ypd4r8LbqNC6vIwwNLGMfabxN1ovBvTMPtP/rrvwpHuMXfqOwZbow0Vtmh0MdyEuG25aaEeuRGYwd58sBJ8xp19QfahZ7h2Yxj5bLLHFo1T5fKT734wcNUDr9Q5VQOdLspZpVNo3Jm3aM2qSwHf7hd2TnSpuTkjv2VhG4JoRhdC6kMXSp7AiERvm3TUznWOKHQJ2oBxdTgPRq1yMBY49cf8oryKsbadHFuP2f5g6qumK+Vww+nUindjcJtT2CIrptuHrl0ZYfSzhBo100u1x+YMDy/8lQIQ+TzJlco1BCeAXVF+ArdO7wW/6OWPYWx/oHhRuOiQgFeB103ef7wbMp1jYUpCTsNjJXvyoXZPCly5caNoLTM18qRUlnOLWNkupzKgUdLm8r2ddosYTkqUg2oecoXuy6rYjRG6hZmTGW5gzEvIwVqSSYxhqvu/Ninsv3ZtvmiB+UhvBLNqRxusb8+s0814yibGeItIdwtSSoX+cVK8cXI66KuJJ3KQjraxEDsVJbvlqeGSKvIo4wzx6sh9ldLKLkSp3Ja8wm2bpTNx8LGUboCInUQShV2JDQKQajcuLEk/4TCEvJzodwLkYx0xE+wlR/t6j5ANn5QHO6mLMPmtq4w3aaMcxoH2mwk6k6F2izrF54s+7OnO59IVJxPsGte7aWUvKPa2y9isH+x8x5d23h+KyvOT3vVg9oIKuMleLpWdorikcp1jstiR5DKANLpKKkMIDmkMoB0mlQG3EAqA0inSWXADVapDAAAKotUBgDAFd+m8gCAWseLHXCB8EoklYE6wosdcAGpDGBggFQG3EAqAxgYIJUBN5DKaqlUqtIlSOTyHC8ebirPi/2pFz9IegkEcM6rS5xULvwSR93dpHm/RTJeh9Rcuj66IcVUXk5VVCocQSrb8H4tZbwO/v/vodpPBRJSZakcWLfIDjFWqZa0q5Y64Q5S2chfvHIjkToASjFTWfmn92g4tnW3lQFvGfMJpbJ9DFvu1DtF/hbdxuWFAnMqH7KpHAjTvReEL+x0V3s2jZHGKjsU+lhOIty23JRQj9xYTCqHT5rXqKs/PDYwXPkQHCS8EmOmcqDbgJhVNo3KmYUAk2cwBr8y3uTMM25KTm7LXSsXEsaSyojEeK0cfpcfMGVPuKdyrHFCoU/UAoqpwXs0apGBscavP+QVLUtVprLNQFRW/Gtl5Y0BTewp40e4BBywCBX5S4GSzBBol8PVplE5v/JUyIWRyig547Wy8c1d7imMVX631X5RoQCvg66bMaqFS1K50Rh7wk7DnwEYl7aphFSuCvGvleUbyts2F7JyB13nhGYQHi1tKst1CpOQyigV5Yu9yGtN+1Q2lmdMZbmD/eV1jHriTWJ/RR41lXX9SeWqILwSzakcbrEPiahXfnIHyy8Loi4h3C1JKsf4YsV+O6QyIkk6lZP+BFuYRLhbnhri5aJNKssfUxezOiqlxKk8oP/GrfDJrW4eZcXGyeN1EEoVdiQ06lJZOVAuSZjT/mwDskifYCs/2tV9gGz5QbTus2LjQLmAAU1QhesU+st1GjcSdadCbcY+yudL9xAcFOcT7JpXRZEmBHmZK0G1s3+x855epXjiqkKcn/aqB9WSapafeANGpHLN44mrCqQygIEBfg824AZSGcDAAKkMuIFUBjAwQCoDbrBKZQAAUFmkMgAArvg2ldMAah0vdsAFwiuRVAbqCC92wAWkMoB0mlQG3EAqA0inSWXADYmnciqVKmY4gPIglQEXxEll//+IYFygPKkcKEZelC8UgDDde4H3/xnoBsod/P8jgjAJgIKYqay8rUQqA1VB+WL356gyUyN1AGBU4lQOX0MHboevsC0b5avzQrv3qDAwfKFvXxVQw4yfYJPKQBmUMpWVt3VJGV5P2TPSWMtF7WsG6ofwXiB/QK28HRjLx9eApVJ+Xzk1l9coPKqczXLmQAf/jUipbFMAUPMSulY2zgDAr6hr5XB2hmeRL0CFi2BltOsUk8rCnGQz6gepDLigwp9gywFpn6Phy98YiwoFADUv0k97ebdjdwCgVGwqp1WJKMSe/Om0TTdlrbpUlmcTauZCGfUm0r+MCmRtjA4AlOKkMoDaw4sdcAGpDCCdJpUBN5DKANJpUhlwA6kMIJ0mlQE3kMoA0mlSGXCDVSoDAIDKIpUBAHDFt6k8AKDW8WIHXCC8EklloI7wYgdcQCoDGBgglQE3kMoABgZIZcANiadyKpUqZnhCCr/mutJV1CDOavUilQEXxEll//8nYVygPG/TDpZkKTVXpctRMFblZtmISvde4P3fErqBcgfvUXkSAAUxU1l5W6lsqWy/olMpEijGqdoKqut8Ijbli92fo8pMjdQBgFGJUzl8zRe4Hb4itGyUrybtSwpfmOpqNvYpeeXKvRiXUO49UF7UUu1PV3ihSPPDHcZPsElloAxKmcq6eJB7CkOMqxRZktAh3iThxkiVl3CJUtWvK7v4qQhm1wjvBfIH1MrbgbF8fA1YKuX3lVNzeY3Co8rZLGcuviSbDpaTKAdaVq5rsV/CcuyA6emwWTHGKGNVcEFC18rGGQD4FXWtHH6/Ds8ixMmA+DYtxKT9KlEXLXISOTKVKpjKcjHxpiKVqxepDLigwp9gy2/T9u/m8Uqy6RBpknBjMV8BFLNEGaKUVK4xkX7ay7sduwMApWJTeSD0Vuu/xjU+6m/0v3cL3ZS1xi7JpoPNvuSecuXhMyCPFZawj9IYm9Kt5e8Qb364INK/jApkbYwOAJTipDKA2sOLHXABqQxgYIBUBtxAKgMYGCCVATeQygAGBkhlwA2kMoCBAVIZcINVKgMAgMoilQEAcAWpDACAK0hlAABcQSoDAOAKUhkAAFeQygAAuIJUBgDAFf8f//AYZ7Ix2n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TW" altLang="en-US"/>
          </a:p>
        </p:txBody>
      </p:sp>
      <p:sp>
        <p:nvSpPr>
          <p:cNvPr id="3" name="TextShape 1"/>
          <p:cNvSpPr txBox="1"/>
          <p:nvPr/>
        </p:nvSpPr>
        <p:spPr>
          <a:xfrm>
            <a:off x="32385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开启程序时，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windows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作业系统可能会跳出安全性警讯框，如下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请了解以上的风险，并允许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java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存取。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pic>
        <p:nvPicPr>
          <p:cNvPr id="5" name="圖片 4" descr="firewall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7825" y="1003300"/>
            <a:ext cx="5848350" cy="41338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ocAAAEyCAIAAAAHme3uAAAgAElEQVR4nO3d229U1/33cf8V/Q96EyVpYG6ei1z0EKlVW26iHn5SpVRpVfQ8vzz6tVHapmkUEkUQAqSPCAdzdgiE0AYRF1IgYBLCKdj4hDE4BmKCA8bGNgPYxoBnxvNcDNnZ3nut71p7z+yZNTPvl7bQzJp1+K49zHy8x8Y05AEAgBsaKl0AAAB4iFQGAMAVpDIAAK4glQEAcAWpDACAK0hlAABcQSoDAOAKdSp3AACAsiOVAQBwBakMAIArSGUAAFxBKgMA4ApSGQAAV5DKAAC4wpVUXrhw4cKFC8u/LgAA7kg8lXVxu/AbcjcAAOpHtFQ+e/bspk2bmpqaVq1a1dTUtH79+sbGxqampi3vNDWuX7dx86b1Gzds2rLZPySQvsZ2AADqVrRUPnXq1MaNG+/cuZPP56empgqdHzx4cH/mwWw+P5vPP8jMrF3X6B+iTN+FPv6WwG1/H2WjbjZhHgAAnBUtldva2rZv3+51y2Qy+Xx+/fr1hTzOzuZm8/mNmzf5hwQyVdcYvh3IWmWjMIkwBAAAN0VL5ePHj2/atGlmZmZycnJyctLrv27D+tl8fmJqMpefNaZy+PJXuO2fx6bROA8AAM6Klso9PT2FVC5027BhQ2Nj46pVq1atWb25actsPp+dzTWuX+cfogzjQItw2z8PqQwAqG2RfwZ79erVhT7T09O5XC6Xy+Xz+Q2bNk7enSp8a3nZiuX+/srPpf0t8m3/PKQyAKC2RUvl1tbWjRs3+n/UK5vNbtq0KZefnc3n7888yM7m3nl3q39I+Bu9yrukMgAAkT/BXrVqVeH6OJPJFG7kcrnsbO5BZqZwrbx67Rr/kERTWR5IKgMAqku0VD527Nj777+/Zs2ajRs3vvPOO42NjWvXrt2yZcv6ufxDhFwsSSp3qD4bNw4BAMBB0VK5v7+/s7Pz1KlTHR0dPT093d3dnZ2dhT/9ylg/AAC1I1oqf/7556dPn25vb29razt9+nQhgE+dOtU+VxnrBwCgdkRL5c7OzrNnz/b09LS3t58+fbqrq6u7u7u9vb1rrnJuAACAmhEtlQth3Nra2traWrho7ujo4CNrAABKIloqd3V1tbW1tbW1dXd39/T0dHZ2esHM95UBAChS5FTu6Ogo/IRXV1dX4RvMbW1tZSwYAICaFfkT7MLVcCGPC99R5mewAQAoici/cRMAACREncoAAKD8SGUAAFxBKgMA4ApSGQAAV5DKAAC4glQGAMAVpDIAAK4glQEAcAWpDACAK0hlAABcQSoDAOAKUhkAAFeQygAAuIJUBgDAFaQyAACuIJUBAHAFqQwAgCuipXJDQ9WneEJbKNuZibdQcuXZz9zQ0FCes6RbKNDe8I3yV+KUYoq0GVvx5z25sVXx/NYb3TNS5meqmDK0I8MsZ3RNoGZ3Utm1fE1apLBMeqGSLxqpEqdWIZUtxwa+jKveV2JsVbFlR1JZt278VC5mRteQyo4oTyrHW6VsyZGEpNOomOHlPLGx17IfGPg7E2OtqlYVW67TVA58zeg9pGxX9pHL9a8SvqtbS1lbw1zhVZSVyJsSVpdPRaCMcDfjQN3pDe9RV15D0ec2vLRx48IuGkTC3uVV5PbYiyonDM8sLCrf0J1DZU/dWdXVo9yLciGhAPlMyqfduEHlPPbtMSYRzoySci1dn/Bt5cZ1Y431N1i8G8dbXTmz8vQaC7PcS7gMm2kjnRabs+FvtClSuB2YxD+tPLl2SeV6+dCJDlSgG6UrXTdKebKEkuLVJsxp3xiezX45+aQVeW6F8oo/tzZ1KnsqJzSWZDNKN9xmWvtFwxN6T2Xgtm4e5agYYy23ZtxIjLHFzK97yDiP3Mfm7MUrMtxTedvYJ9DZ2C40yidBWUDU1W1mth8uMD7RNlVFLd7mbBifaGNnYTnz5OEm3drC3Rh/t2LPFuNvmG648q9spF3Ee8qNhVnWr2yM9zcyavGR+ngdbN4ohbvGV7uuQ7i9+EVttiPPI7fYb9yy+FIVUMz8XqPHOI+xf+zihal0AoXJ3YTO/np088ceqzwzxcxgWa1QgE5J9mvZLdLubJ5o/7MsPOOWZc9pVK5nOUXg73r4xSMvH/vs616oUWcLn8pwhYHtGFe3LK/4fcmbCldlM5vlORSW1j373qPybfmuMLncIdxe/KI225HnkVvsN64rPvD0laqApDcYby1jZz+5SEHgPMvdhM6Bp0aeU1e/5ZwxVrdvtylM3o6yQ6SqohZvU7bNE+1/loVn3LLsOY3K9SynsHwadH2KPPvFzxY+lTrGndp3MBYco5vx71O8c2vz/Nq8rrzGwAsjfFu+q3sZy48q24tf1GY78jxySzEbb/iG8q4wZzGbkk9paeePPbkwxEZgg3I3obO/Nt38xoUs54yxejHVCu2WM8Rb3b54m7Jtnmj/syw845Zlz2lUrmc5Rey/W8o9xNtGkX+TLF+TsZ9yZXt4+/YDLc9t1PLsaxCWNjbavGkKd+W3WuHkKN+nily0mNs2LfZjo85seVqK3GCi84fXitpZKDLQR9eu66N8VHc3RjHKscKcMVaPuqLczWZIjGljnxb78yYUaewWtew5jbr1os7Y4CPMpnzpBv7qGOtWrmVTm83kxh0ZVzcO1LXYDFQ/iyVKZZvd6ZbWFR+YOXw7rz8PgWnDQ3TzG9uNJ9m4aDG3jYVF3azyBNrsV1hdd37CCwn98yHx5tGdE92ujZ2NRQqVC32EGYwbFObUnQHdijanS1jdfmabwoS9yOfZOK2um3G4TQeb7cR4OoRu3zbq1qsT8l8gVJzupWvZzXJ4SUZVkdKeruLnqcgJT3TR2v77kyhOXV3vn6fffaRyEkjlRBet7b88SePs1fv+AQBwB6kMAIArSGUAAFwRP5XL/Om/t1zU71eVvGc8pZpfN4/u24QlWTQ2+2ct0r4AoFZVzVue5btzuJvl233Ud/+k+0edx81U9pDKAGCjat7ySGV5HlIZAGqA9O+jPf67/g7+G/6e/rvhqZSjdN10y8lF6kpVDgyXHQ7sQLtuIXmI/fzhmo3bF06a/aLGXYQLsOxs2dO4nLFmAKhqkX9rSfh9Nvw2apkuQjehHuUbvTyPTaNlPfLq8nLGuIrUrutQzKICXb5adrbpafxrFrVmAKg6pUll3UDhbtQ32TKksk09xaSyzTwlT+VIkwuU17XGzpFSOdIMpDKAmuRKKuc1H7TKA8NDkkjlhrmEOe0Lq3gqKzel24VyL+HJhbMU9XwqZ7CpGQCqmkOprBtiM9Dy0eLrtEzl2POULZXtKw/fDaeyfbWl2i8A1CRSOVqdFUlly6tPYXXLRW3GRrqbXCoLXxMAQPVKPJXzcz971HVT9lFO67+hHBJolOPf6ym/6eu2oCzYcr/GvSvL0xWg3KaucmFR++E2neWyAz2N582+GACoUrX/dsZbNgCgWtR4YhHJAIAqQmgBAOAKUhkAAFeQygAAuIJUBgDAFaQyAACuIJUBAHAFqQwAgCtIZQAAXEEqAwDgClIZAABXkMoAALiCVAYAwBWkMgAAriCVAQBwBakMAInIZjN3J+9M3B6/c2ss6WNs5OuEDm+Jidvjk3fSdyfvZLOZSp/aWkYqA0Ai7k7embg18sqGD7/768UNT/652o/vLFj0f5a/NzUxNvPgXqVPbS0jlWN6dctBDg4ODv8ReJeYvJN+ZcOHv3xl22fdAxV5myqt81+N/PKVbYs2NHOtnChSOabwKxBAPVOm8nd/vfhI15ezNSJ3pOvSd3+9uCKnt36QyjGRykBtu57O9lzJne5/cKL33pEz94+cuf9J171DHVMft08fOH33wOm7+1rvfXTqbvPJqS+vP8ir3hMmbo83PPnnXC6by2Wz2Ww2m6nqI5OZmZ6aaHjyz5V4NuoIqRwTqQzUtp4rucHR2YvXZ88NZnuu5Hqu5M4MZLsu5U5fyLX2Z1r7Myf7ssd6s4e7Zg62TeY118oNT/55ZmZmZuZB9R/3705N3E6PkspJK1kqNzSUNeDLvFxY+BWYSqXKsG5gFe9uKpVKroDybM1SvGKMo5LeY+z5nTr5deV0/4OL12f7r2Z7Lue6LuUKedzWnz15PnuyN3uyN3usN/vpmezhrplDHVN5fSrfv3/v/v3peEcqlYo9trTHvXt3J++kb45eJ5WTZsi2Bp/wQ8LdmmefyrocjUc5m7+xWt7Ey5xSpDKiOtF7r3CV3Hkp29b/8Gg9n/n0TLalK+cdh7tmDndI18rT01PT01PT05PykfLxNxoHlue4e3fizu2xsZGvSeWkSVEq5y6pHGgpQyoLF8olmb+cEgrXeAPLcNLKvF8U78iZ+2cGsl0DudMXcq19Ge9o6cod6swe6swe7MwUbphSuRBsE8KRSqWUdwPtFTzu3r1z5/bo2MggqZw0bZQqU9ZrDF9DF24oL6yVF9z+/rqFAvOHh4d76gYaVxe6KelS2ftq12sU6Eb5JxRaAmOjzu+fJzAk0DkQ/8rJlVMpR4Vrzuu/sNCdE2Oplv2VK8pbCC8ht8eeIbwdlNMnXfc6L2ULF8oLnl1SuFZu6cod7Mwc7MwseHbJgc5s4bYplSfu3p24e/eO7kilUvJD3l+PwEPhdsv+gSHK/oFjaur27Vs3RoevkMpJi5nK4Q5yairbhczT5bHyRmBduUibbsb2vCaVlfGgywl5VLinMJUwSpjfuGh4/vBs8tLKbnJn43bkpaP2V96NOlwuIxX6osSmYHkhlMHH7dNt/dnT/bkFzy4pHEd7M0d7M/u7Ml5LIZjl7yt7qaY7UqmU8JD/UV1Pr13XPzDQ2B4+Jidv3UqP3LhOKieulKmsvGvZbrmQEM8lqcqe8RPseG+7wrtwkTEmzB8ple0n143SNXrpFfjTWKdNhfZTRR1u07/khaEMvFQOBLN3e39XxiaVvVTTHalUyvIhXU+vXdc/anv4mJhIp28Ojwx9RSonrRypHCDMb1wooVT21ylU5Ucq29+trlROzWUz3NhfLkw5g3ISlNOB03e97yX7w9iL5IdHZ+Zg+2ReSuVbU1O3JifTuiOVSlk+5L8b+Gsj9xfalfOEj4mJm+mb10eGLpPKSSv3tbI8v3Gh5FLZsjAPqWx/t4pSuVTTRkrlvAapXFn/aZ0+eT7rP7xI/qQ380nvw1Te1zmzT/z3yl6q6Y5UKmX5kHc3oXbhuHNn/Ob40PC1AVI5aUn9DHZ1fYJts3RAGVI5XtbG6FnOVLaP6pKsVUxa23Sz33LxuY4y23Nq+lhv9mTft8fx87kFzy45dC67tzvjHXvaZz5qvZvXp/LERHpiIn3nzk3hSKVSyrtJtBdeF3L/8HH79vj42ND1q6Ry4uL/e2XvUe924CF5kvKksuXqum2WJJXzvk8pw3dTcwkzWK4VY/5SpXJgOeNG7HsKe1Tuy799ub+8BeNweebADLrtWBaGMtt9fPrTM9ljvdljvdlj5789Dp3LHujNHujNftSTbe7MNLfP7G2Vvq/sXWvKh/+vgb8x0EfZ32u36S/MI5R3+/bY+Ni161e/JJWTFvmnnFBQqt+4afnmK7ynl2R+98U+A5GmLbJbCdXME1e9dh+fPtSZ/fRM9ujZzKdnsoXjk97Mgd7s/p7M/p7M3u5Mc2dmd9uDPZ9Ln2B7qebOkUqlog65devG2OjVoa8vkcpJI5VjKmcqFxNItfHmrryiTWLa4nuWRG08a9Vu19GpA+0PDnZlDnfNeMfB7sz+zszezszezsye9pndbQ8+bL3375MTeX0q3749dvv2aMUP/zVxjOG30iOjI4PXvr5AKieNVI6J/50CqG2Xrt4/8Pmdj9smDrZNesfHbRMftd4tHHtbp/Z8PvnvkxMXrk7n9ak8PnZ9bGxobGxofGxofOx6NR5jY0M3RgavfX3xysA5UjlppHJMpDIAv/B7wtTEre8sWHTk1Omvv+q7cvnc4OXzX3/VV43H4OXzX3159tIXnfs/+eQ7CxZV5PTWD1I5ple3HOTg4ODwH4F3iXt3J//3svd++vzq7R/+p+/Myeo9zp85cb77+J4D+3/yPyv/7z/er8hbbv0glQEgEZnMzIP7k69t/vd3f7244ck/V/vxnQWL/uf/7ZyZuVvp81rjSGUAAFxBKgMA4ApSGQAAV5DKAAC4glQGAMAVpDIAAK4glQEAcAWpDACAK0hlAABcQSoDAOAKUhkAAFeQygAAuIJUBgDAFaQyAACuIJUBAHBFzaZyQ0OVbS1GwY7v8akXP0huzoQmjzFtEpUAqFvqt/Xw273jARBWvQULlQcecnyPxrhKLgIJVwBVyioAHH/3V6q6mknlksyZ9MwAkKhoqdzgo+wZvqscGJ7EZnJdCNkMVHZQlqGc2WYty03pTldgEnkqr7P9umGFD2z9aeS1CI3KDkK7bmZ/i7JRV7NxcuXMyo3brGu5/cB5CN8VTq9NNwB1QrrY8r/1501xEm7XNVoGrX1neaCxHvuahTOgrDPS0vIo3VibdZUTKoNB2UEIWu+GkFKWMxvvWk4uNEYqRtnfuM3w1wo26wrdANQbQ84JoVieVM5rEtFYcGlTWR5l2W7ZOVIqR6rHT3lRqLxrH0u69vpJZZuFIo0CUG8cSmXdh7fGVFYOVM5s3IvcGOMM2C9d2lTWnUxPmVNZ+alyeKDNh8/KSuyvOB1P5bxqOwDqhyupLAebblr7qoqsOdJa8ZZO7lpZqYLXysYVbcq2z2zLRd1JZd0QAPWgxKmsuzIrJpXDd216ljaVlV8ZFJ/Kyov7kqey8Vr5qaK/rywPTPQTbPtHIxWj7F/BVCahgToRIZXzcz8aVbaHh4TnEW4L88tFhgf6b8g1yykY6KAcJaSj/elSriKXJJwlm90pP/iVPw3WxZLNQOUHs+HPtOXPb+WPx+Xd2W9TuaKwfeUMwkfTwrrCdpTlAagx5o86XSCnMiqLwACAUqmCtCOSHUcqA0CpEHgAALiCVAYAwBWkMgAAriCVAQBwBakMAIArSGUAAFxBKgMA4ApSGQAAV5DKAAC4glQGAMAVpDIAAK4glQEAcAWpDACAK0hlAABcQSoDAOAKUhkAAFeQygAAuIJUBgDAFaQyAACu+DaVWwDUOl7sgAuEVyKpDNQRXuyAC0hlAC0tpDLgBlIZQEsLqQy4gVQG0NJS6lTmrQOIh1QG0NKieS+wb4zRB0CY7rXDz2AD9SV2ANvPBsBIeCWSykAdiXetnJ9L6JNY4UBNIZUBtLQUl8rCbd5DgEhIZQAtLcmkMm8gQFSkMoCWFlIZcAOpDKClhU+wATeQygBaWsT3gsCFb6RU1s0MQEn3eiGVgfrCix1wgfBKJJWBOsKLHXABqQygpYVUBtxAKgNoaSGVATeQygBaWkhlwA1WqQwAACqLVAYAwBXfpnIaQK3jxQ64QHglkspAHeHFDriAVAaQTpPKgBtIZQDpNKkMuIFUVkulUkV2cFy114+SK8+L/akXP0h6iWqnPEWct/oRJ5VTqZT/PT1wN2mpb8TrkJpL10fZv8jKo0p6RYIZfqSyjade/KBwxOvgPSr3KbLCYoaj4qoslQPrFtkh6ipljjFSGeVEKhv5izde0ca+5CWV61zMVFb+6T0ajm3dbWXAW8Z8Qqkc6GDciK5m3XnwGuVSw9MaJ7QZK+wOdU73XhC+sNNd7dk0Rhqr7FDoYzmJcNtyU0I9cmMxqSxsRK4z/KhuKuHsWa6FhAivxJipHOiW1oeZZaNyZt2jNqksB7+QcPFqDkRj+CHLSmwmNNZDKkPHeK3sf7MON1r21CWNPKHQJ2oBxdTgPRq1yMBY49cfQnmxgz+QtZEqJ5XLKf61svJGWhN7yqtD5SVdeBUdOQJLMoNw11izvDt/S4yvDyzrN2YwqQyP8VrZGAxyT2Gsf6DuIi/SFbDxqwHLTclXpXKjMcki7TR2Kts8KfK0RHKZma+VZ2dnb841f/584w3lbd2jwhBBGWYQ7spbNjb6W3R1yifTpv5IJxx1bnZ2Nvxi/9Ff/xW+Ha8xUrcw5UBjAd5t3aPG+W3qiTeJroO8u9gbkc+2cZRf+YOqrihTufC10cNUzuVy4+Pj4+Pj3lOiS5ebYgwId22Gyx0svyyIuoRwtySprGuUSy3V0vLqqDdJp7KQjjZhFjuV5bvlqaH4VYpfoiRfVClVIrlqmTmVM5nM6Fzz588XWub7GEcFuuluy6N0BUTqYLMdZXlC/YFRyhWFMrxJbCY0Li2fbSCTyYRf7KOjoz/8y07v0LUI7eGx/od03ZRl2NzWFabblHFO40CbjUTdqVCe/XnQzWZ/9sItY3P5L9gqkV+1yfwJ9r17967XmXnz5tXGWvLk5dwm3Hfv3j3LF/sPXngv6WJQQfLzOzw8PDw8PDIyMjIycuPGjUJUk80lZP5pr1u3bn3lc6U+PPHEE9W7yhPfKP/SqF63b9++ffu2Tc/v/2lrwrWgAr7/p62Fw6bz4ODg1atXh4aGhoeHb9y4QTCXkDmVBwcHe33OAahF165du3btWqWrgOvOnz/f19fX399/6dKly5cvDw4ODg0NjYyMjI6OFoK5zBlWe8yp3NXVdfTo0WPHjh0/fvzEiRMnT548efLk5wBqS+E9t9JVoAq0tra2t7d3d3efO3fu4sWLV65cuXbt2sjIiHfFXOYYqzFiKjc8PGY5ODhq/eDFzhHp+Oyzz06dOnXmzJn+/v4rV64MDQ3duHGDz7GLZ5XKHBwcHBwc/uPw4cOnTp3q7e396quvRkdHJyYm7t+/n81mc7nc7OxsHgmo/LPOwcHBweHmsWvXro8//vjzzz/v6+u7du1aOp2enp6emZkppDLBnISHp37hwoW/+93vnnvuuRdeeOHvf//7q6++unjx4iVLlixdunTp0qVvAqgJW7Zs2bJlS6WrgHOWLl36xhtvLF68+PXXX3/11Ve9T7DffPPNNWvWbN++fe/evZ999ll7e3tvb+8XX3xx8eLFL7/88ssvvxxALIUAVj70MJV/+ctf/upXv/r973//xz/+8aWXXnrttdeWLFmybNmy5cuXr1ixYsWKFW8BqH7btm3btm1bpauAQwrv8MuXL1++fPnSpUsXL168aNEiL5Vfe+21t956a/Pmzbt37/7kk0/a2tp6enpI5eKZU/lnP/vZ008//eyzzz7//POLFi1atmzZypUr16xZ09jYuA5ArWhubm5ubq50FXBOY2PjmjVr3n777RUrVixevNhL5VdeeeXNN99ct27dv/71r0OHDhV+8quvr+/ChQukcjHMqfzjH//46aef/sMf/vC3v/1t2bJla9eu3bJly/bt23fs2PH+++/vBFATjh49evTo0UpXAefs2LFj+/btTU1N69evX7lypT+Vly5d2tjYuHPnzsI3mEnlkrBK5V/84hfPPffc66+/vmbNmm3btu3atWvv3r379u3bv3//gRr1yCOPFNkhCfKiFSkJNaPw75WTXuV//f4fSS9R7ZSnqJjzVuQ537dv3969e3fv3r1jx45NmzZ5qfzqq68uXbp07dq177///oEDB06ePEkql4Q5lX/yk5/813/91/PPP798+fKmpqYPP/zwkUceefTRR73fK/LYY4899thjJ8vlsW/E6/DYXLo+yv5FVl4GVVEk3FT43V5Jr/Lkf69PeolEPfnf6wtHvA7eo3Kf0tRatBMnTpw4ceLYsWNHjhw5dOjQnj17duzY4aXy66+/vmzZssbGRlK5tMyp/NOf/vQ3v/nNX//617fffrtw9h999NHHH3+8o6Ojq6uru7u78CuXz5SFfyHlopE6RF2lbNuMzf0K4azC78FOepXv/2lr0kskx1+8ciOROtisUlnd3d3d3d0dHR1tbW3Hjx8/dOjQ7t27vVRevHjx8uXL161bRyqXljmVf/7znz/zzDMvvfTS2rVrd+3adfjw4ccff7wQxufOnZs3b15fX1/hz4J53/C36G6He4YbdZR9dGvJjUIH40Z0NevOg9doU2pgEuOiNhsElAr/Z1S4/QcvvFc4wi3+RmXPcGOkscoOhT6Wkwi3LTcl1CM3GjsIMwsbMdYZ7mA/NuD8+fPnz58/e/Zsd3f36dOnjxw5snfvXi+V33jjjRUrVqxbt27nzp2kcgnpUvmpFz94mMoLFix45plnXn755XXr1n344Yeffvrp448/fvbs2Xnz5n3xxRfz58+/cOFC4c8Ar9H/aIxG5cy6R40z+P+nYeMMgf7xavb3DE+uG6WbwbiocTZAqfD/KwsdfviXnYEbgds2PZVjjRMKfaIWUEwN3qNRiwyMFWYwlhepzthjC/r7+/v7+/v6+s6ePdvR0XHs2LF9+/Z5qbx06VJSOQnma+UFCxb89re/LaRyc3PzkSNHvve97/X29vb19RUC4OLFi/Pnz7/4DX+G+RuFbl57eIhA2aG0Mwh3jTXLu/O3yHUq5xe2adw1oJTNZrPZbLj9R3/5p3d4Lf5HLXsKY/0Dw43GRYUCvA66bvL84dmU6xoLU4q0U+N5sKkkUnkXL14sZHNfX19vb29nZ+fx48f3799PKict/rVyX1/fvHnz+vv7L1hcw4UvCuXLSl0HXeeEZhDuFvlJgL9F/lRAXt1YMGBJea1c5LVm+ILMsluY8VpZ7mB/eR2jnniTRLrgjv25QtSxflwrV4QylZ968YMB4/eVz5496/1fm+FvfPaJ36DV9Yz0XeFIM8RbQrgrT2hslGvQPRTjPAOWlN9X1n1rM3aj/VibSiwnEe6Wp4biV4m3RIzV/fi+ckWYU1n5M9htbW3ez2CfCf2gssf/43zhHw8Od7P5gWfj5PE6GDvrShXqD4yK+jPhwgz2JxmwpPsZ7O//aat36FqE9vBY/0O6bsoybG7rCtNtyjincaDNRqLuVCjPWLPy+RJmFvAz2BVh/gQ7/O+VP/744yNHjnj/Xrly/5ouKWX+59clHMW/V0Zs9v9e2Z1/UItIoj5x/HvliuB3e6mV5/dkxdxDg5UAAAuLSURBVF5FOZDf7YVi2P9uL34/V5WK98Txu73KzJzK+W+eAw4Ojho+eLFzRDr4PdgJIZU5ODgaZnmxc0Q8+D+jEkIqc3BwNMzyYueIePD/KydETOV8Pp/PL1y48Pnnn3/55ZeXLFnyj3/8Y/Xq1evXr9+4cePmzZs3b968BQBQuzZv3rxp06YNGzY0NjauXr165cqVK1euXLNmzZYtWwr/Vrarq+vy5ctjY2NTU1MPHjzIZrOzs7Ozs7N5lNrDVF60aNGSJUveeuutVatWrV+/fvPmzU1NTVu3bn333XfffffdbQCA2lV4q9+6dWtTU5N3MbZt27Zdu3YVvp3c19d37dq1dDo9PT09MzOTy+VI5YQ8TOWNGzeuXr163bp1mzZtampqeueddwphvB1ADWlubm5ubq50FXCUF8/vvvvu9u3b//nPfzY3Nx88eLDwo9cXL14cHBwcHh4eGxsbHx+/efNmGnEVklf50MNU3r9//65du3bv3t3c3Lxnz569e/d+9NFH/wFQW44ePXr06NFKVwGnFd78Dxw4cOjQoc8++6zwE179/f1XrlwZGhq6ceNGIZJJ5WKYU7mrq+vo0aOB3xnyOYDaUvj3ypWuAlWgtbW1vb29u7v73LlzFy9evHLlyrVr10ZGRrhQLglzKg8ODvb6nANQiwq/26vSVcB1hf/7oL+//9KlS5cvXx4cHBwaGhoZGRkdHSWSS8Kcyrdu3frK50p9eOKJJypdQpnUz04hK/we7KRX+f6ftia9BMpgcHDw6tWrQ0NDw8PDN27c8K6SSeXimVP53r171+eaN2/evHnzdHeTNu8b8TrMm0vXRzekmMpjS3rdSu0LTin8n1FJr/KDF95LeolE/eCF9wpHvA7eo/IkRVaYxLSe4eHh4eHhkZGRkZGRGzdujI6OEsmlZU7lTCYzOtf8+fPnz5+vu5uowLpFdoixStl2Ws5FK7IpuKbw/ysnvcoP/7Iz6SWS4y9euZFIHRKS6BJjc42Pj5PHJWdO5Vwu5z/1N2/enD9/vvJP79GCQH/l7XDPcKOOso9uLblR6CD0t9ypd4r8LbqNC6vIwwNLGMfabxN1ovBvTMPtP/rrvwpHuMXfqOwZbow0Vtmh0MdyEuG25aaEeuRGYwd58sBJ8xp19QfahZ7h2Yxj5bLLHFo1T5fKT734wcNUDr9Q5VQOdLspZpVNo3Jm3aM2qSwHf7hd2TnSpuTkjv2VhG4JoRhdC6kMXSp7AiERvm3TUznWOKHQJ2oBxdTgPRq1yMBY49cf8oryKsbadHFuP2f5g6qumK+Vww+nUindjcJtT2CIrptuHrl0ZYfSzhBo100u1x+YMDy/8lQIQ+TzJlco1BCeAXVF+ArdO7wW/6OWPYWx/oHhRuOiQgFeB103ef7wbMp1jYUpCTsNjJXvyoXZPCly5caNoLTM18qRUlnOLWNkupzKgUdLm8r2ddosYTkqUg2oecoXuy6rYjRG6hZmTGW5gzEvIwVqSSYxhqvu/Ninsv3ZtvmiB+UhvBLNqRxusb8+s0814yibGeItIdwtSSoX+cVK8cXI66KuJJ3KQjraxEDsVJbvlqeGSKvIo4wzx6sh9ldLKLkSp3Ja8wm2bpTNx8LGUboCInUQShV2JDQKQajcuLEk/4TCEvJzodwLkYx0xE+wlR/t6j5ANn5QHO6mLMPmtq4w3aaMcxoH2mwk6k6F2izrF54s+7OnO59IVJxPsGte7aWUvKPa2y9isH+x8x5d23h+KyvOT3vVg9oIKuMleLpWdorikcp1jstiR5DKANLpKKkMIDmkMoB0mlQG3EAqA0inSWXADVapDAAAKotUBgDAFd+m8gCAWseLHXCB8EoklYE6wosdcAGpDGBggFQG3EAqAxgYIJUBN5DKaqlUqtIlSOTyHC8ebirPi/2pFz9IegkEcM6rS5xULvwSR93dpHm/RTJeh9Rcuj66IcVUXk5VVCocQSrb8H4tZbwO/v/vodpPBRJSZakcWLfIDjFWqZa0q5Y64Q5S2chfvHIjkToASjFTWfmn92g4tnW3lQFvGfMJpbJ9DFvu1DtF/hbdxuWFAnMqH7KpHAjTvReEL+x0V3s2jZHGKjsU+lhOIty23JRQj9xYTCqHT5rXqKs/PDYwXPkQHCS8EmOmcqDbgJhVNo3KmYUAk2cwBr8y3uTMM25KTm7LXSsXEsaSyojEeK0cfpcfMGVPuKdyrHFCoU/UAoqpwXs0apGBscavP+QVLUtVprLNQFRW/Gtl5Y0BTewp40e4BBywCBX5S4GSzBBol8PVplE5v/JUyIWRyig547Wy8c1d7imMVX631X5RoQCvg66bMaqFS1K50Rh7wk7DnwEYl7aphFSuCvGvleUbyts2F7JyB13nhGYQHi1tKst1CpOQyigV5Yu9yGtN+1Q2lmdMZbmD/eV1jHriTWJ/RR41lXX9SeWqILwSzakcbrEPiahXfnIHyy8Loi4h3C1JKsf4YsV+O6QyIkk6lZP+BFuYRLhbnhri5aJNKssfUxezOiqlxKk8oP/GrfDJrW4eZcXGyeN1EEoVdiQ06lJZOVAuSZjT/mwDskifYCs/2tV9gGz5QbTus2LjQLmAAU1QhesU+st1GjcSdadCbcY+yudL9xAcFOcT7JpXRZEmBHmZK0G1s3+x855epXjiqkKcn/aqB9WSapafeANGpHLN44mrCqQygIEBfg824AZSGcDAAKkMuIFUBjAwQCoDbrBKZQAAUFmkMgAArvg2ldMAah0vdsAFwiuRVAbqCC92wAWkMoB0mlQG3EAqA0inSWXADYmnciqVKmY4gPIglQEXxEll//+IYFygPKkcKEZelC8UgDDde4H3/xnoBsod/P8jgjAJgIKYqay8rUQqA1VB+WL356gyUyN1AGBU4lQOX0MHboevsC0b5avzQrv3qDAwfKFvXxVQw4yfYJPKQBmUMpWVt3VJGV5P2TPSWMtF7WsG6ofwXiB/QK28HRjLx9eApVJ+Xzk1l9coPKqczXLmQAf/jUipbFMAUPMSulY2zgDAr6hr5XB2hmeRL0CFi2BltOsUk8rCnGQz6gepDLigwp9gywFpn6Phy98YiwoFADUv0k97ebdjdwCgVGwqp1WJKMSe/Om0TTdlrbpUlmcTauZCGfUm0r+MCmRtjA4AlOKkMoDaw4sdcAGpDCCdJpUBN5DKANJpUhlwA6kMIJ0mlQE3kMoA0mlSGXCDVSoDAIDKIpUBAHDFt6k8AKDW8WIHXCC8EklloI7wYgdcQCoDGBgglQE3kMoABgZIZcANiadyKpUqZnhCCr/mutJV1CDOavUilQEXxEll//8nYVygPG/TDpZkKTVXpctRMFblZtmISvde4P3fErqBcgfvUXkSAAUxU1l5W6lsqWy/olMpEijGqdoKqut8Ijbli92fo8pMjdQBgFGJUzl8zRe4Hb4itGyUrybtSwpfmOpqNvYpeeXKvRiXUO49UF7UUu1PV3ihSPPDHcZPsElloAxKmcq6eJB7CkOMqxRZktAh3iThxkiVl3CJUtWvK7v4qQhm1wjvBfIH1MrbgbF8fA1YKuX3lVNzeY3Co8rZLGcuviSbDpaTKAdaVq5rsV/CcuyA6emwWTHGKGNVcEFC18rGGQD4FXWtHH6/Ds8ixMmA+DYtxKT9KlEXLXISOTKVKpjKcjHxpiKVqxepDLigwp9gy2/T9u/m8Uqy6RBpknBjMV8BFLNEGaKUVK4xkX7ay7sduwMApWJTeSD0Vuu/xjU+6m/0v3cL3ZS1xi7JpoPNvuSecuXhMyCPFZawj9IYm9Kt5e8Qb364INK/jApkbYwOAJTipDKA2sOLHXABqQxgYIBUBtxAKgMYGCCVATeQygAGBkhlwA2kMoCBAVIZcINVKgMAgMoilQEAcAWpDACAK0hlAABcQSoDAOAKUhkAAFeQygAAuIJUBgDAFf8f//AYZ7Ix2n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TW" altLang="en-US"/>
          </a:p>
        </p:txBody>
      </p:sp>
      <p:sp>
        <p:nvSpPr>
          <p:cNvPr id="3" name="TextShape 1"/>
          <p:cNvSpPr txBox="1"/>
          <p:nvPr/>
        </p:nvSpPr>
        <p:spPr>
          <a:xfrm>
            <a:off x="323850" y="69247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程序正确启动后，可以看见如下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“1”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的主控台，在主控台内显示启动的埠号，以及主页面的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，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接着会自动开启默认的浏览器，并连接测试中心主页面。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备注一：在某些浏览器中，如果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URL 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结尾多了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/  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，可能会无法连结至测试中心。</a:t>
            </a:r>
            <a:endParaRPr lang="zh-TW" altLang="en-US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备注二：在新版本中可能更新了一些 </a:t>
            </a:r>
            <a:r>
              <a:rPr lang="en-US" altLang="zh-TW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html/js/css</a:t>
            </a:r>
            <a:r>
              <a:rPr lang="zh-TW" altLang="en-US" sz="1400" dirty="0">
                <a:solidFill>
                  <a:srgbClr val="FF0000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，第一次使用新版本时，请先清除浏览器缓存，避免加载页面时出现非预期的异常。</a:t>
            </a:r>
            <a:endParaRPr lang="zh-TW" altLang="en-US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4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488950" y="1883410"/>
            <a:ext cx="8166100" cy="4813300"/>
            <a:chOff x="770" y="2514"/>
            <a:chExt cx="12860" cy="7580"/>
          </a:xfrm>
        </p:grpSpPr>
        <p:pic>
          <p:nvPicPr>
            <p:cNvPr id="5" name="圖片 4" descr="startup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70" y="2514"/>
              <a:ext cx="12861" cy="758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7355" y="5576"/>
              <a:ext cx="6020" cy="40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8" name="橢圓 7"/>
            <p:cNvSpPr/>
            <p:nvPr/>
          </p:nvSpPr>
          <p:spPr>
            <a:xfrm>
              <a:off x="12631" y="6064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Shape 1"/>
          <p:cNvSpPr txBox="1"/>
          <p:nvPr/>
        </p:nvSpPr>
        <p:spPr>
          <a:xfrm>
            <a:off x="324000" y="1627200"/>
            <a:ext cx="8432800" cy="42475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p>
            <a:pPr indent="0">
              <a:lnSpc>
                <a:spcPct val="100000"/>
              </a:lnSpc>
              <a:buClrTx/>
              <a:buFont typeface="+mj-lt"/>
              <a:buNone/>
            </a:pP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1. 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版号信息  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2.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功能菜单   </a:t>
            </a:r>
            <a: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3.</a:t>
            </a:r>
            <a:r>
              <a:rPr lang="zh-TW" altLang="en-US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  <a:t>功能页面内容</a:t>
            </a: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zh-TW" altLang="en-US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br>
              <a:rPr lang="en-US" altLang="zh-TW" sz="1400" dirty="0">
                <a:solidFill>
                  <a:srgbClr val="000000"/>
                </a:solidFill>
                <a:latin typeface="微軟正黑體" panose="020B0604030504040204" charset="-120"/>
                <a:ea typeface="微軟正黑體" panose="020B0604030504040204" charset="-120"/>
              </a:rPr>
            </a:b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indent="0">
              <a:lnSpc>
                <a:spcPct val="100000"/>
              </a:lnSpc>
              <a:buClrTx/>
              <a:buFont typeface="+mj-lt"/>
              <a:buNone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000000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  <a:p>
            <a:pPr marL="342900" indent="-342900">
              <a:lnSpc>
                <a:spcPct val="100000"/>
              </a:lnSpc>
              <a:buClrTx/>
              <a:buFont typeface="+mj-lt"/>
              <a:buAutoNum type="arabicPeriod" startAt="6"/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  <a:p>
            <a:pPr marL="342900" indent="-342900">
              <a:lnSpc>
                <a:spcPct val="100000"/>
              </a:lnSpc>
            </a:pPr>
            <a:endParaRPr lang="en-US" altLang="zh-TW" sz="1400" dirty="0">
              <a:solidFill>
                <a:srgbClr val="FF0000"/>
              </a:solidFill>
              <a:latin typeface="微軟正黑體" panose="020B0604030504040204" charset="-120"/>
              <a:ea typeface="微軟正黑體" panose="020B0604030504040204" charset="-120"/>
            </a:endParaRPr>
          </a:p>
        </p:txBody>
      </p:sp>
      <p:sp>
        <p:nvSpPr>
          <p:cNvPr id="1123" name="CustomShape 1"/>
          <p:cNvSpPr/>
          <p:nvPr/>
        </p:nvSpPr>
        <p:spPr>
          <a:xfrm>
            <a:off x="1403350" y="501015"/>
            <a:ext cx="7740650" cy="93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zh-TW" altLang="en-US" sz="5400" b="1" dirty="0" smtClean="0">
                <a:solidFill>
                  <a:srgbClr val="FFFFFF"/>
                </a:solidFill>
                <a:latin typeface="微軟正黑體" panose="020B0604030504040204" charset="-120"/>
                <a:ea typeface="微軟正黑體" panose="020B0604030504040204" charset="-120"/>
                <a:sym typeface="+mn-ea"/>
              </a:rPr>
              <a:t>主画面</a:t>
            </a:r>
            <a:endParaRPr lang="zh-TW" altLang="en-US" sz="5400" b="1" dirty="0" smtClean="0">
              <a:solidFill>
                <a:srgbClr val="FFFFFF"/>
              </a:solidFill>
              <a:latin typeface="微軟正黑體" panose="020B0604030504040204" charset="-120"/>
              <a:ea typeface="微軟正黑體" panose="020B0604030504040204" charset="-120"/>
              <a:sym typeface="+mn-ea"/>
            </a:endParaRPr>
          </a:p>
        </p:txBody>
      </p:sp>
      <p:grpSp>
        <p:nvGrpSpPr>
          <p:cNvPr id="19" name="群組 18"/>
          <p:cNvGrpSpPr/>
          <p:nvPr/>
        </p:nvGrpSpPr>
        <p:grpSpPr>
          <a:xfrm>
            <a:off x="433705" y="2018665"/>
            <a:ext cx="7916545" cy="4486275"/>
            <a:chOff x="683" y="2162"/>
            <a:chExt cx="12467" cy="7065"/>
          </a:xfrm>
        </p:grpSpPr>
        <p:pic>
          <p:nvPicPr>
            <p:cNvPr id="4" name="圖片 3" descr="main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50" y="2162"/>
              <a:ext cx="11900" cy="7065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橢圓 7"/>
            <p:cNvSpPr/>
            <p:nvPr/>
          </p:nvSpPr>
          <p:spPr>
            <a:xfrm>
              <a:off x="683" y="2162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1</a:t>
              </a:r>
              <a:endParaRPr lang="en-US" altLang="zh-TW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50" y="2162"/>
              <a:ext cx="4580" cy="4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232" y="2721"/>
              <a:ext cx="9918" cy="65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6" name="橢圓 15"/>
            <p:cNvSpPr/>
            <p:nvPr/>
          </p:nvSpPr>
          <p:spPr>
            <a:xfrm>
              <a:off x="2665" y="5858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3</a:t>
              </a:r>
              <a:endParaRPr lang="en-US" altLang="zh-TW"/>
            </a:p>
          </p:txBody>
        </p:sp>
        <p:sp>
          <p:nvSpPr>
            <p:cNvPr id="17" name="矩形 16"/>
            <p:cNvSpPr/>
            <p:nvPr/>
          </p:nvSpPr>
          <p:spPr>
            <a:xfrm>
              <a:off x="1250" y="2720"/>
              <a:ext cx="1896" cy="28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TW" altLang="en-US"/>
            </a:p>
          </p:txBody>
        </p:sp>
        <p:sp>
          <p:nvSpPr>
            <p:cNvPr id="18" name="橢圓 17"/>
            <p:cNvSpPr/>
            <p:nvPr/>
          </p:nvSpPr>
          <p:spPr>
            <a:xfrm>
              <a:off x="683" y="2948"/>
              <a:ext cx="481" cy="48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TW"/>
                <a:t>2</a:t>
              </a:r>
              <a:endParaRPr lang="en-US" altLang="zh-TW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6056</Words>
  <Application>WPS Presentation</Application>
  <PresentationFormat>如螢幕大小 (4:3)</PresentationFormat>
  <Paragraphs>1047</Paragraphs>
  <Slides>53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26</vt:i4>
      </vt:variant>
      <vt:variant>
        <vt:lpstr>幻灯片标题</vt:lpstr>
      </vt:variant>
      <vt:variant>
        <vt:i4>53</vt:i4>
      </vt:variant>
    </vt:vector>
  </HeadingPairs>
  <TitlesOfParts>
    <vt:vector size="94" baseType="lpstr">
      <vt:lpstr>Arial</vt:lpstr>
      <vt:lpstr>新細明體</vt:lpstr>
      <vt:lpstr>Wingdings</vt:lpstr>
      <vt:lpstr>微軟正黑體</vt:lpstr>
      <vt:lpstr>StarSymbol</vt:lpstr>
      <vt:lpstr>Times New Roman</vt:lpstr>
      <vt:lpstr>Calibri</vt:lpstr>
      <vt:lpstr>Arial</vt:lpstr>
      <vt:lpstr>Wingdings</vt:lpstr>
      <vt:lpstr>SimSun</vt:lpstr>
      <vt:lpstr>Arial Unicode MS</vt:lpstr>
      <vt:lpstr>Microsoft YaHei</vt:lpstr>
      <vt:lpstr>DejaVu Sans</vt:lpstr>
      <vt:lpstr>DejaVu Sans Mono</vt:lpstr>
      <vt:lpstr>Segoe Print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Falcon</dc:creator>
  <cp:lastModifiedBy>falcon</cp:lastModifiedBy>
  <cp:revision>2076</cp:revision>
  <dcterms:created xsi:type="dcterms:W3CDTF">2011-03-01T09:14:00Z</dcterms:created>
  <dcterms:modified xsi:type="dcterms:W3CDTF">2021-05-28T06:09:04Z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1028-10.8.2.6633</vt:lpwstr>
  </property>
</Properties>
</file>