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7" r:id="rId3"/>
    <p:sldMasterId id="2147483669" r:id="rId4"/>
    <p:sldMasterId id="2147483676" r:id="rId5"/>
    <p:sldMasterId id="2147483689" r:id="rId6"/>
  </p:sldMasterIdLst>
  <p:notesMasterIdLst>
    <p:notesMasterId r:id="rId13"/>
  </p:notesMasterIdLst>
  <p:handoutMasterIdLst>
    <p:handoutMasterId r:id="rId15"/>
  </p:handoutMasterIdLst>
  <p:sldIdLst>
    <p:sldId id="1310" r:id="rId7"/>
    <p:sldId id="1345" r:id="rId8"/>
    <p:sldId id="1350" r:id="rId9"/>
    <p:sldId id="1351" r:id="rId10"/>
    <p:sldId id="1352" r:id="rId11"/>
    <p:sldId id="1307" r:id="rId12"/>
    <p:sldId id="1327" r:id="rId14"/>
  </p:sldIdLst>
  <p:sldSz cx="12192000" cy="685800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未知用户64" initials="未知用户64" lastIdx="1" clrIdx="0"/>
  <p:cmAuthor id="446" name="未知的使用者148" initials="未" lastIdx="5" clrIdx="0"/>
  <p:cmAuthor id="1" name="未知用户1" initials="未知用户1" lastIdx="3" clrIdx="1"/>
  <p:cmAuthor id="447" name="未知的使用者149" initials="未" lastIdx="10" clrIdx="0"/>
  <p:cmAuthor id="2" name="未知用户2" initials="未知用户2" lastIdx="1" clrIdx="1"/>
  <p:cmAuthor id="448" name="未知的使用者150" initials="未" lastIdx="1" clrIdx="0"/>
  <p:cmAuthor id="3" name="未知的使用者26" initials="未" lastIdx="1" clrIdx="0"/>
  <p:cmAuthor id="449" name="未知的使用者166" initials="未" lastIdx="8" clrIdx="0"/>
  <p:cmAuthor id="4" name="未知的使用者27" initials="未" lastIdx="1" clrIdx="0"/>
  <p:cmAuthor id="450" name="未知的使用者167" initials="未" lastIdx="0" clrIdx="1"/>
  <p:cmAuthor id="5" name="未知用户49" initials="未" lastIdx="1" clrIdx="0"/>
  <p:cmAuthor id="451" name="未知的使用者159" initials="未" lastIdx="1" clrIdx="1"/>
  <p:cmAuthor id="452" name="未知的使用者160" initials="未" lastIdx="1" clrIdx="0"/>
  <p:cmAuthor id="453" name="未知的使用者168" initials="未" lastIdx="1" clrIdx="0"/>
  <p:cmAuthor id="454" name="未知的使用者169" initials="未" lastIdx="1" clrIdx="0"/>
  <p:cmAuthor id="455" name="未知用户120" initials="未" lastIdx="1" clrIdx="0"/>
  <p:cmAuthor id="9" name="未知的使用者8" initials="未" lastIdx="1" clrIdx="0"/>
  <p:cmAuthor id="456" name="未知用户122" initials="未" lastIdx="1" clrIdx="0"/>
  <p:cmAuthor id="457" name="未知用户139" initials="未" lastIdx="2" clrIdx="0"/>
  <p:cmAuthor id="11" name="未知的使用者9" initials="未" lastIdx="1" clrIdx="0"/>
  <p:cmAuthor id="458" name="未知用户141" initials="未" lastIdx="1" clrIdx="1"/>
  <p:cmAuthor id="12" name="未知的使用者10" initials="未" lastIdx="1" clrIdx="0"/>
  <p:cmAuthor id="459" name="未知用户143" initials="未" lastIdx="1" clrIdx="0"/>
  <p:cmAuthor id="460" name="未知用户144" initials="未" lastIdx="1" clrIdx="0"/>
  <p:cmAuthor id="461" name="未知用户145" initials="未" lastIdx="2" clrIdx="0"/>
  <p:cmAuthor id="462" name="未知用户119" initials="未" lastIdx="1" clrIdx="1"/>
  <p:cmAuthor id="463" name="未知用户140" initials="未" lastIdx="0" clrIdx="1"/>
  <p:cmAuthor id="464" name="未知用户142" initials="未" lastIdx="1" clrIdx="0"/>
  <p:cmAuthor id="465" name="未知用户146" initials="未" lastIdx="5" clrIdx="1"/>
  <p:cmAuthor id="466" name="未知用户147" initials="未" lastIdx="0" clrIdx="1"/>
  <p:cmAuthor id="467" name="未知用户148" initials="未" lastIdx="1" clrIdx="0"/>
  <p:cmAuthor id="468" name="未知用户195" initials="未" lastIdx="1" clrIdx="0"/>
  <p:cmAuthor id="469" name="未知用户207" initials="未" lastIdx="3" clrIdx="1"/>
  <p:cmAuthor id="470" name="未知用户208" initials="未" lastIdx="1" clrIdx="0"/>
  <p:cmAuthor id="24" name="未知用户12" initials="未" lastIdx="8" clrIdx="0"/>
  <p:cmAuthor id="471" name="未知用户198" initials="未" lastIdx="1" clrIdx="0"/>
  <p:cmAuthor id="25" name="未知用户13" initials="未" lastIdx="1" clrIdx="0"/>
  <p:cmAuthor id="472" name="未知用户209" initials="未" lastIdx="1" clrIdx="0"/>
  <p:cmAuthor id="26" name="未知用户14" initials="未" lastIdx="1" clrIdx="0"/>
  <p:cmAuthor id="27" name="未知用户77" initials="未知用户77" lastIdx="8" clrIdx="0"/>
  <p:cmAuthor id="474" name="未知用户206" initials="未" lastIdx="6" clrIdx="0"/>
  <p:cmAuthor id="28" name="未知用户8" initials="未" lastIdx="1" clrIdx="0"/>
  <p:cmAuthor id="475" name="未知用户46" initials="未" lastIdx="10" clrIdx="0"/>
  <p:cmAuthor id="29" name="未知用户9" initials="未" lastIdx="1" clrIdx="0"/>
  <p:cmAuthor id="30" name="未知用户80" initials="未知用户80" lastIdx="1" clrIdx="0"/>
  <p:cmAuthor id="31" name="未知用户41" initials="未知用户41" lastIdx="8" clrIdx="0"/>
  <p:cmAuthor id="32" name="未知用户26" initials="未知用户26" lastIdx="1" clrIdx="0"/>
  <p:cmAuthor id="33" name="未知用户44" initials="未知用户44" lastIdx="1" clrIdx="0"/>
  <p:cmAuthor id="34" name="未知用户45" initials="未知用户45" lastIdx="1" clrIdx="0"/>
  <p:cmAuthor id="36" name="未知的使用者39" initials="未知的使用者39" lastIdx="10" clrIdx="0"/>
  <p:cmAuthor id="37" name="未知用户23" initials="未知用户23" lastIdx="1" clrIdx="0"/>
  <p:cmAuthor id="38" name="未知用户65" initials="未知用户65" lastIdx="1" clrIdx="0"/>
  <p:cmAuthor id="42" name="huang gerrard" initials="h" lastIdx="1" clrIdx="0"/>
  <p:cmAuthor id="43" name="未知用户29" initials="未知用户29" lastIdx="1" clrIdx="0"/>
  <p:cmAuthor id="44" name="未知用户30" initials="未知用户30" lastIdx="2" clrIdx="0"/>
  <p:cmAuthor id="45" name="未知用户31" initials="未知用户31" lastIdx="1" clrIdx="1"/>
  <p:cmAuthor id="46" name="未知的使用者28" initials="未" lastIdx="1" clrIdx="0"/>
  <p:cmAuthor id="47" name="王鹏凯" initials="王" lastIdx="1" clrIdx="0"/>
  <p:cmAuthor id="48" name="Deanna Schuler (Bookey Consulting)" initials="D" lastIdx="2" clrIdx="0"/>
  <p:cmAuthor id="49" name="Wenwen" initials="W" lastIdx="1" clrIdx="1"/>
  <p:cmAuthor id="50" name="未知的使用者11" initials="未" lastIdx="1" clrIdx="0"/>
  <p:cmAuthor id="51" name="Unknown User7" initials="U" lastIdx="1" clrIdx="0"/>
  <p:cmAuthor id="52" name="Unknown User8" initials="U" lastIdx="1" clrIdx="0"/>
  <p:cmAuthor id="53" name="未知的使用者24" initials="未" lastIdx="8" clrIdx="0"/>
  <p:cmAuthor id="54" name="未知的使用者25" initials="未" lastIdx="1" clrIdx="0"/>
  <p:cmAuthor id="55" name="未知用户15" initials="未" lastIdx="1" clrIdx="0"/>
  <p:cmAuthor id="56" name="未知用户19" initials="未" lastIdx="1" clrIdx="0"/>
  <p:cmAuthor id="57" name="Administrator" initials="A" lastIdx="1" clrIdx="0"/>
  <p:cmAuthor id="58" name="未知用户52" initials="未知用户52" lastIdx="1" clrIdx="0"/>
  <p:cmAuthor id="59" name="未知用户53" initials="未知用户53" lastIdx="11" clrIdx="0"/>
  <p:cmAuthor id="60" name="未知用户54" initials="未知用户54" lastIdx="7" clrIdx="1"/>
  <p:cmAuthor id="61" name="張秀娟" initials="張" lastIdx="1" clrIdx="2"/>
  <p:cmAuthor id="62" name="未知用户55" initials="未知用户55" lastIdx="1" clrIdx="0"/>
  <p:cmAuthor id="63" name="未知用户56" initials="未知用户56" lastIdx="1" clrIdx="0"/>
  <p:cmAuthor id="64" name="Unknown User23" initials="Unknown User23" lastIdx="1" clrIdx="0"/>
  <p:cmAuthor id="65" name="px" initials="p" lastIdx="3" clrIdx="1"/>
  <p:cmAuthor id="67" name="未知用户20" initials="未知用户20" lastIdx="0" clrIdx="0"/>
  <p:cmAuthor id="69" name="未知的使用者13" initials="未" lastIdx="1" clrIdx="0"/>
  <p:cmAuthor id="70" name="未知的使用者14" initials="未" lastIdx="2" clrIdx="0"/>
  <p:cmAuthor id="71" name="Sky123.Org" initials="S" lastIdx="1" clrIdx="0"/>
  <p:cmAuthor id="72" name="周元元" initials="周" lastIdx="5" clrIdx="0"/>
  <p:cmAuthor id="73" name="未知用户67" initials="未知用户67" lastIdx="10" clrIdx="0"/>
  <p:cmAuthor id="74" name="未知用户21" initials="未" lastIdx="1" clrIdx="0"/>
  <p:cmAuthor id="75" name="YUMINGNJ" initials="Y" lastIdx="3" clrIdx="0"/>
  <p:cmAuthor id="76" name="daphne" initials="d" lastIdx="1" clrIdx="0"/>
  <p:cmAuthor id="77" name="LiuHui" initials="L" lastIdx="1" clrIdx="0"/>
  <p:cmAuthor id="78" name="P1063cindychen" initials="P" lastIdx="6" clrIdx="0"/>
  <p:cmAuthor id="79" name="AbuSina" initials="A" lastIdx="2" clrIdx="0"/>
  <p:cmAuthor id="84" name="Evonlin" initials="E" lastIdx="2" clrIdx="2"/>
  <p:cmAuthor id="85" name="唐可欣" initials="唐" lastIdx="1" clrIdx="0"/>
  <p:cmAuthor id="86" name="未知用户187" initials="未知用户187" lastIdx="10" clrIdx="0"/>
  <p:cmAuthor id="87" name="未知用户108" initials="未知用户108" lastIdx="1" clrIdx="1"/>
  <p:cmAuthor id="88" name="未知的使用者33" initials="未" lastIdx="1" clrIdx="0"/>
  <p:cmAuthor id="89" name="Admin" initials="A" lastIdx="1" clrIdx="2"/>
  <p:cmAuthor id="90" name="未知用户81" initials="未" lastIdx="1" clrIdx="0"/>
  <p:cmAuthor id="91" name="未知用户82" initials="未" lastIdx="1" clrIdx="0"/>
  <p:cmAuthor id="92" name="未知用户83" initials="未" lastIdx="1" clrIdx="1"/>
  <p:cmAuthor id="94" name="未知的使用者68" initials="未" lastIdx="1" clrIdx="0"/>
  <p:cmAuthor id="95" name="未知的使用者69" initials="未" lastIdx="1" clrIdx="1"/>
  <p:cmAuthor id="321" name="Kent" initials="K" lastIdx="2" clrIdx="0"/>
  <p:cmAuthor id="322" name="留毓吟" initials="留" lastIdx="1" clrIdx="0"/>
  <p:cmAuthor id="99" name="soling" initials="s" lastIdx="1" clrIdx="2"/>
  <p:cmAuthor id="323" name="刘晖" initials="刘" lastIdx="1" clrIdx="0"/>
  <p:cmAuthor id="100" name="未知的使用者62" initials="未" lastIdx="8" clrIdx="0"/>
  <p:cmAuthor id="324" name="未知用户190" initials="未" lastIdx="1" clrIdx="1"/>
  <p:cmAuthor id="101" name="未知的使用者61" initials="未" lastIdx="1" clrIdx="0"/>
  <p:cmAuthor id="325" name="未知用户127" initials="未" lastIdx="10" clrIdx="0"/>
  <p:cmAuthor id="102" name="未知的使用者57" initials="未" lastIdx="1" clrIdx="0"/>
  <p:cmAuthor id="326" name="未知用户196" initials="未" lastIdx="1" clrIdx="0"/>
  <p:cmAuthor id="103" name="qiantong" initials="q" lastIdx="3" clrIdx="1"/>
  <p:cmAuthor id="327" name="未知用户199" initials="未" lastIdx="1" clrIdx="0"/>
  <p:cmAuthor id="104" name="116304" initials="1" lastIdx="1" clrIdx="1"/>
  <p:cmAuthor id="328" name="未知用户128" initials="未" lastIdx="0" clrIdx="1"/>
  <p:cmAuthor id="105" name="Shawna Strickland" initials="S" lastIdx="2" clrIdx="0"/>
  <p:cmAuthor id="329" name="未知用户118" initials="未" lastIdx="1" clrIdx="0"/>
  <p:cmAuthor id="106" name="Ashley Eberenz" initials="A" lastIdx="7" clrIdx="1"/>
  <p:cmAuthor id="330" name="未知用户123" initials="未" lastIdx="6" clrIdx="0"/>
  <p:cmAuthor id="107" name="Mary Feil-Jacobs" initials="M" lastIdx="43" clrIdx="1"/>
  <p:cmAuthor id="331" name="未知用户178" initials="未" lastIdx="1" clrIdx="0"/>
  <p:cmAuthor id="108" name="yuanzh" initials="y" lastIdx="1" clrIdx="1"/>
  <p:cmAuthor id="332" name="未知用户180" initials="未" lastIdx="8" clrIdx="0"/>
  <p:cmAuthor id="109" name="mm" initials="m" lastIdx="1" clrIdx="0"/>
  <p:cmAuthor id="333" name="未知用户186" initials="未" lastIdx="1" clrIdx="0"/>
  <p:cmAuthor id="110" name="未知的使用者36" initials="未" lastIdx="0" clrIdx="1"/>
  <p:cmAuthor id="334" name="未知用户188" initials="未" lastIdx="1" clrIdx="0"/>
  <p:cmAuthor id="111" name="未知用户22" initials="未" lastIdx="1" clrIdx="0"/>
  <p:cmAuthor id="335" name="未知用户189" initials="未" lastIdx="2" clrIdx="0"/>
  <p:cmAuthor id="112" name="未知用户24" initials="未" lastIdx="1" clrIdx="0"/>
  <p:cmAuthor id="336" name="未知的使用者85" initials="未" lastIdx="6" clrIdx="0"/>
  <p:cmAuthor id="113" name="未知的使用者95" initials="未" lastIdx="1" clrIdx="0"/>
  <p:cmAuthor id="337" name="未知的使用者100" initials="未" lastIdx="1" clrIdx="0"/>
  <p:cmAuthor id="114" name="未知的使用者92" initials="未" lastIdx="1" clrIdx="0"/>
  <p:cmAuthor id="338" name="未知的使用者87" initials="未" lastIdx="2" clrIdx="0"/>
  <p:cmAuthor id="115" name="未知的使用者93" initials="未" lastIdx="1" clrIdx="1"/>
  <p:cmAuthor id="116" name="未知的使用者94" initials="未" lastIdx="1" clrIdx="2"/>
  <p:cmAuthor id="117" name="朱晓瑜" initials="朱" lastIdx="54" clrIdx="0"/>
  <p:cmAuthor id="341" name="未知的使用者77" initials="未" lastIdx="1" clrIdx="1"/>
  <p:cmAuthor id="118" name="djj" initials="d" lastIdx="2" clrIdx="0"/>
  <p:cmAuthor id="342" name="未知的使用者78" initials="未" lastIdx="1" clrIdx="2"/>
  <p:cmAuthor id="119" name="lianghb" initials="l" lastIdx="19" clrIdx="0"/>
  <p:cmAuthor id="343" name="未知的使用者79" initials="未" lastIdx="1" clrIdx="0"/>
  <p:cmAuthor id="120" name="linyd" initials="l" lastIdx="3" clrIdx="1"/>
  <p:cmAuthor id="344" name="未知的使用者80" initials="未" lastIdx="1" clrIdx="1"/>
  <p:cmAuthor id="121" name="muzi wei" initials="m" lastIdx="1" clrIdx="0"/>
  <p:cmAuthor id="122" name="Windows 用户" initials="W" lastIdx="1" clrIdx="0"/>
  <p:cmAuthor id="346" name="未知的使用者82" initials="未" lastIdx="1" clrIdx="0"/>
  <p:cmAuthor id="347" name="未知的使用者84" initials="未" lastIdx="1" clrIdx="0"/>
  <p:cmAuthor id="124" name="未知用户51" initials="未" lastIdx="1" clrIdx="1"/>
  <p:cmAuthor id="125" name="未知的使用者56" initials="未" lastIdx="1" clrIdx="0"/>
  <p:cmAuthor id="349" name="未知的使用者88" initials="未" lastIdx="1" clrIdx="0"/>
  <p:cmAuthor id="126" name="未知的使用者55" initials="未" lastIdx="1" clrIdx="0"/>
  <p:cmAuthor id="350" name="未知的使用者89" initials="未" lastIdx="5" clrIdx="0"/>
  <p:cmAuthor id="127" name="未知的使用者52" initials="未" lastIdx="1" clrIdx="1"/>
  <p:cmAuthor id="351" name="未知的使用者90" initials="未" lastIdx="10" clrIdx="0"/>
  <p:cmAuthor id="128" name="未知的使用者72" initials="未" lastIdx="1" clrIdx="0"/>
  <p:cmAuthor id="352" name="未知的使用者91" initials="未" lastIdx="1" clrIdx="0"/>
  <p:cmAuthor id="129" name="未知的使用者74" initials="未" lastIdx="1" clrIdx="0"/>
  <p:cmAuthor id="130" name="未知的使用者71" initials="未" lastIdx="1" clrIdx="1"/>
  <p:cmAuthor id="131" name="曾红" initials="曾" lastIdx="0" clrIdx="0"/>
  <p:cmAuthor id="132" name="未知用户16" initials="未" lastIdx="1" clrIdx="0"/>
  <p:cmAuthor id="133" name="未知用户17" initials="未" lastIdx="0" clrIdx="1"/>
  <p:cmAuthor id="134" name="liupeng" initials="l" lastIdx="1" clrIdx="1"/>
  <p:cmAuthor id="135" name="周宏達JerryChou" initials="周" lastIdx="6" clrIdx="2"/>
  <p:cmAuthor id="136" name="luxu" initials="l" lastIdx="22" clrIdx="0"/>
  <p:cmAuthor id="137" name="hl sun" initials="h" lastIdx="1" clrIdx="0"/>
  <p:cmAuthor id="138" name="不明使用者20" initials="不" lastIdx="1" clrIdx="0"/>
  <p:cmAuthor id="139" name="不明使用者21" initials="不" lastIdx="1" clrIdx="0"/>
  <p:cmAuthor id="140" name="不明使用者18" initials="不" lastIdx="0" clrIdx="1"/>
  <p:cmAuthor id="141" name="不明使用者19" initials="不" lastIdx="1" clrIdx="0"/>
  <p:cmAuthor id="142" name="未知用户68" initials="未知用户68" lastIdx="3" clrIdx="0"/>
  <p:cmAuthor id="143" name="未知用户69" initials="未知用户69" lastIdx="1" clrIdx="0"/>
  <p:cmAuthor id="144" name="未知用户70" initials="未知用户70" lastIdx="1" clrIdx="0"/>
  <p:cmAuthor id="145" name="未知用户71" initials="未知用户71" lastIdx="1" clrIdx="0"/>
  <p:cmAuthor id="146" name="未知用户57" initials="未" lastIdx="1" clrIdx="0"/>
  <p:cmAuthor id="147" name="Christina" initials="C" lastIdx="0" clrIdx="0"/>
  <p:cmAuthor id="148" name="jet" initials="j" lastIdx="1" clrIdx="0"/>
  <p:cmAuthor id="149" name="未知的使用者43" initials="未" lastIdx="1" clrIdx="0"/>
  <p:cmAuthor id="150" name="未知用户72" initials="未知用户72" lastIdx="1" clrIdx="0"/>
  <p:cmAuthor id="151" name="未知用户73" initials="未知用户73" lastIdx="1" clrIdx="0"/>
  <p:cmAuthor id="152" name="未知用户74" initials="未知用户74" lastIdx="1" clrIdx="0"/>
  <p:cmAuthor id="153" name="未知用户75" initials="未知用户75" lastIdx="1" clrIdx="0"/>
  <p:cmAuthor id="154" name="未知用户76" initials="未知用户76" lastIdx="1" clrIdx="0"/>
  <p:cmAuthor id="155" name="未知用户78" initials="未知用户78" lastIdx="4" clrIdx="2"/>
  <p:cmAuthor id="156" name="未知用户79" initials="未知用户79" lastIdx="1" clrIdx="0"/>
  <p:cmAuthor id="158" name="未知的使用者128" initials="未" lastIdx="1" clrIdx="1"/>
  <p:cmAuthor id="159" name="未知的使用者124" initials="未" lastIdx="1" clrIdx="0"/>
  <p:cmAuthor id="160" name="未知的使用者125" initials="未" lastIdx="1" clrIdx="0"/>
  <p:cmAuthor id="383" name="未知的使用者63" initials="未" lastIdx="1" clrIdx="0"/>
  <p:cmAuthor id="161" name="未知的使用者54" initials="未" lastIdx="1" clrIdx="0"/>
  <p:cmAuthor id="384" name="kathy chen" initials="k" lastIdx="3" clrIdx="0"/>
  <p:cmAuthor id="386" name="raymond luan" initials="r" lastIdx="0" clrIdx="0"/>
  <p:cmAuthor id="387" name="未知的使用者106" initials="未" lastIdx="3" clrIdx="1"/>
  <p:cmAuthor id="388" name="未知的使用者86" initials="未" lastIdx="1" clrIdx="0"/>
  <p:cmAuthor id="391" name="未知的使用者117" initials="未" lastIdx="1" clrIdx="0"/>
  <p:cmAuthor id="392" name="未知的使用者116" initials="未" lastIdx="1" clrIdx="1"/>
  <p:cmAuthor id="394" name="Vicky" initials="V" lastIdx="1" clrIdx="3"/>
  <p:cmAuthor id="395" name="Sara Chen" initials="S" lastIdx="1" clrIdx="0"/>
  <p:cmAuthor id="396" name="未知的使用者114" initials="未" lastIdx="1" clrIdx="0"/>
  <p:cmAuthor id="397" name="未知的使用者115" initials="未" lastIdx="1" clrIdx="0"/>
  <p:cmAuthor id="398" name="未知用户138" initials="未" lastIdx="1" clrIdx="0"/>
  <p:cmAuthor id="399" name="未知用户130" initials="未" lastIdx="1" clrIdx="1"/>
  <p:cmAuthor id="400" name="未知用户131" initials="未" lastIdx="1" clrIdx="2"/>
  <p:cmAuthor id="401" name="未知用户132" initials="未" lastIdx="1" clrIdx="0"/>
  <p:cmAuthor id="402" name="未知用户133" initials="未" lastIdx="1" clrIdx="0"/>
  <p:cmAuthor id="403" name="未知用户134" initials="未" lastIdx="10" clrIdx="0"/>
  <p:cmAuthor id="404" name="未知用户135" initials="未" lastIdx="1" clrIdx="0"/>
  <p:cmAuthor id="405" name="未知用户137" initials="未" lastIdx="10" clrIdx="0"/>
  <p:cmAuthor id="406" name="未知用户136" initials="未" lastIdx="1" clrIdx="1"/>
  <p:cmAuthor id="407" name="Arno.Du(杜明星)" initials="A" lastIdx="0" clrIdx="0"/>
  <p:cmAuthor id="408" name="Yoyo Wu" initials="Y" lastIdx="2" clrIdx="0"/>
  <p:cmAuthor id="186" name="未知的使用者107" initials="未" lastIdx="1" clrIdx="0"/>
  <p:cmAuthor id="409" name="zhangbin" initials="z" lastIdx="6" clrIdx="0"/>
  <p:cmAuthor id="410" name="clinchen" initials="c" lastIdx="0" clrIdx="1"/>
  <p:cmAuthor id="190" name="未知的使用者146" initials="未" lastIdx="1" clrIdx="0"/>
  <p:cmAuthor id="413" name="Unknown User112" initials="U" lastIdx="1" clrIdx="0"/>
  <p:cmAuthor id="191" name="未知的使用者147" initials="未" lastIdx="1" clrIdx="1"/>
  <p:cmAuthor id="414" name="Unknown User59" initials="U" lastIdx="1" clrIdx="0"/>
  <p:cmAuthor id="192" name="未知的使用者144" initials="未" lastIdx="1" clrIdx="2"/>
  <p:cmAuthor id="415" name="Unknown User113" initials="U" lastIdx="1" clrIdx="0"/>
  <p:cmAuthor id="193" name="未知的使用者133" initials="未" lastIdx="1" clrIdx="0"/>
  <p:cmAuthor id="416" name="Unknown User114" initials="U" lastIdx="1" clrIdx="1"/>
  <p:cmAuthor id="194" name="未知的使用者134" initials="未" lastIdx="1" clrIdx="0"/>
  <p:cmAuthor id="417" name="Unknown User111" initials="U" lastIdx="1" clrIdx="0"/>
  <p:cmAuthor id="195" name="未知的使用者135" initials="未" lastIdx="2" clrIdx="0"/>
  <p:cmAuthor id="418" name="Unknown User117" initials="U" lastIdx="10" clrIdx="0"/>
  <p:cmAuthor id="196" name="未知的使用者136" initials="未" lastIdx="1" clrIdx="0"/>
  <p:cmAuthor id="419" name="Unknown User63" initials="U" lastIdx="8" clrIdx="0"/>
  <p:cmAuthor id="197" name="未知的使用者137" initials="未" lastIdx="5" clrIdx="0"/>
  <p:cmAuthor id="420" name="Unknown User115" initials="U" lastIdx="10" clrIdx="0"/>
  <p:cmAuthor id="198" name="未知的使用者138" initials="未" lastIdx="10" clrIdx="0"/>
  <p:cmAuthor id="421" name="Unknown User116" initials="U" lastIdx="0" clrIdx="1"/>
  <p:cmAuthor id="199" name="未知的使用者139" initials="未" lastIdx="1" clrIdx="0"/>
  <p:cmAuthor id="422" name="Unknown User65" initials="U" lastIdx="1" clrIdx="0"/>
  <p:cmAuthor id="200" name="未知的使用者140" initials="未" lastIdx="1" clrIdx="1"/>
  <p:cmAuthor id="423" name="Unknown User66" initials="U" lastIdx="1" clrIdx="0"/>
  <p:cmAuthor id="424" name="Unknown User67" initials="U" lastIdx="1" clrIdx="0"/>
  <p:cmAuthor id="425" name="Unknown User68" initials="U" lastIdx="1" clrIdx="0"/>
  <p:cmAuthor id="426" name="Unknown User69" initials="U" lastIdx="8" clrIdx="0"/>
  <p:cmAuthor id="427" name="Unknown User70" initials="U" lastIdx="1" clrIdx="0"/>
  <p:cmAuthor id="429" name="James" initials="J" lastIdx="1" clrIdx="0"/>
  <p:cmAuthor id="430" name="未知用户109" initials="未" lastIdx="1" clrIdx="0"/>
  <p:cmAuthor id="431" name="刘云轩" initials="刘" lastIdx="1" clrIdx="0"/>
  <p:cmAuthor id="432" name="sharon" initials="s" lastIdx="1" clrIdx="84"/>
  <p:cmAuthor id="433" name="nancy" initials="n" lastIdx="1" clrIdx="0"/>
  <p:cmAuthor id="434" name="未知用户124" initials="未" lastIdx="1" clrIdx="0"/>
  <p:cmAuthor id="435" name="未知用户125" initials="未" lastIdx="1" clrIdx="1"/>
  <p:cmAuthor id="213" name="未知的使用者103" initials="未" lastIdx="8" clrIdx="0"/>
  <p:cmAuthor id="436" name="未知用户126" initials="未" lastIdx="1" clrIdx="0"/>
  <p:cmAuthor id="214" name="未知的使用者104" initials="未" lastIdx="1" clrIdx="0"/>
  <p:cmAuthor id="437" name="未知用户84" initials="未" lastIdx="1" clrIdx="0"/>
  <p:cmAuthor id="215" name="未知的使用者105" initials="未" lastIdx="1" clrIdx="0"/>
  <p:cmAuthor id="438" name="Ted Su" initials="T" lastIdx="1" clrIdx="78"/>
  <p:cmAuthor id="216" name="未知的使用者98" initials="未" lastIdx="1" clrIdx="0"/>
  <p:cmAuthor id="439" name="R affer" initials="R" lastIdx="1" clrIdx="0"/>
  <p:cmAuthor id="440" name="未知用户129" initials="未" lastIdx="1" clrIdx="0"/>
  <p:cmAuthor id="441" name="未知的使用者162" initials="未" lastIdx="8" clrIdx="0"/>
  <p:cmAuthor id="442" name="未知的使用者163" initials="未" lastIdx="1" clrIdx="0"/>
  <p:cmAuthor id="443" name="未知的使用者170" initials="未" lastIdx="0" clrIdx="1"/>
  <p:cmAuthor id="444" name="未知的使用者165" initials="未" lastIdx="1" clrIdx="0"/>
  <p:cmAuthor id="445" name="未知的使用者158" initials="未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836"/>
    <a:srgbClr val="14334E"/>
    <a:srgbClr val="5B9BD5"/>
    <a:srgbClr val="FFAFAF"/>
    <a:srgbClr val="FFD963"/>
    <a:srgbClr val="FCC556"/>
    <a:srgbClr val="5EF1FF"/>
    <a:srgbClr val="FFE2B7"/>
    <a:srgbClr val="8D8D8D"/>
    <a:srgbClr val="8E8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97" autoAdjust="0"/>
    <p:restoredTop sz="93016" autoAdjust="0"/>
  </p:normalViewPr>
  <p:slideViewPr>
    <p:cSldViewPr snapToGrid="0" snapToObjects="1">
      <p:cViewPr varScale="1">
        <p:scale>
          <a:sx n="84" d="100"/>
          <a:sy n="84" d="100"/>
        </p:scale>
        <p:origin x="792" y="60"/>
      </p:cViewPr>
      <p:guideLst>
        <p:guide orient="horz" pos="2244"/>
        <p:guide pos="365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9602E-E5B6-294E-A6F5-96B0DCCE4B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A4BAD-76B3-CF44-AFA7-E2DB88F8882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3088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3565525"/>
            <a:ext cx="10852150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矩形 4"/>
          <p:cNvSpPr/>
          <p:nvPr userDrawn="1"/>
        </p:nvSpPr>
        <p:spPr>
          <a:xfrm flipH="1">
            <a:off x="4763" y="714375"/>
            <a:ext cx="107950" cy="503238"/>
          </a:xfrm>
          <a:prstGeom prst="rect">
            <a:avLst/>
          </a:prstGeom>
          <a:solidFill>
            <a:srgbClr val="69ACE7"/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endParaRPr kumimoji="1"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88756" y="715807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2F83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五边形 4"/>
          <p:cNvSpPr/>
          <p:nvPr userDrawn="1"/>
        </p:nvSpPr>
        <p:spPr>
          <a:xfrm>
            <a:off x="296863" y="896938"/>
            <a:ext cx="252413" cy="144463"/>
          </a:xfrm>
          <a:prstGeom prst="homePlate">
            <a:avLst/>
          </a:prstGeom>
          <a:solidFill>
            <a:srgbClr val="5FA5E2"/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endParaRPr kumimoji="1"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38460" y="799697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2F83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2532" name="组 10"/>
          <p:cNvGrpSpPr>
            <a:grpSpLocks noChangeAspect="1"/>
          </p:cNvGrpSpPr>
          <p:nvPr userDrawn="1"/>
        </p:nvGrpSpPr>
        <p:grpSpPr>
          <a:xfrm>
            <a:off x="455613" y="881063"/>
            <a:ext cx="392112" cy="323850"/>
            <a:chOff x="4417359" y="2904564"/>
            <a:chExt cx="383241" cy="316005"/>
          </a:xfrm>
        </p:grpSpPr>
        <p:sp>
          <p:nvSpPr>
            <p:cNvPr id="9" name="椭圆 8"/>
            <p:cNvSpPr/>
            <p:nvPr userDrawn="1"/>
          </p:nvSpPr>
          <p:spPr>
            <a:xfrm>
              <a:off x="4491318" y="2911287"/>
              <a:ext cx="309282" cy="309282"/>
            </a:xfrm>
            <a:prstGeom prst="ellipse">
              <a:avLst/>
            </a:prstGeom>
            <a:solidFill>
              <a:srgbClr val="FFD966">
                <a:alpha val="7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auto"/>
              <a:endParaRPr kumimoji="1" lang="zh-CN" altLang="en-US" strike="noStrike" noProof="1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4417359" y="2904564"/>
              <a:ext cx="154641" cy="15464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kumimoji="1" lang="zh-CN" altLang="en-US" strike="noStrike" noProof="1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23726" y="836060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3294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3556" name="组 10"/>
          <p:cNvGrpSpPr>
            <a:grpSpLocks noChangeAspect="1"/>
          </p:cNvGrpSpPr>
          <p:nvPr userDrawn="1"/>
        </p:nvGrpSpPr>
        <p:grpSpPr>
          <a:xfrm>
            <a:off x="455613" y="881063"/>
            <a:ext cx="392112" cy="323850"/>
            <a:chOff x="4417359" y="2904564"/>
            <a:chExt cx="383241" cy="316005"/>
          </a:xfrm>
        </p:grpSpPr>
        <p:sp>
          <p:nvSpPr>
            <p:cNvPr id="9" name="椭圆 8"/>
            <p:cNvSpPr/>
            <p:nvPr userDrawn="1"/>
          </p:nvSpPr>
          <p:spPr>
            <a:xfrm>
              <a:off x="4491318" y="2911287"/>
              <a:ext cx="309282" cy="309282"/>
            </a:xfrm>
            <a:prstGeom prst="ellipse">
              <a:avLst/>
            </a:prstGeom>
            <a:solidFill>
              <a:srgbClr val="FF8789">
                <a:alpha val="3333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auto"/>
              <a:endParaRPr kumimoji="1" lang="zh-CN" altLang="en-US" strike="noStrike" noProof="1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4417359" y="2904564"/>
              <a:ext cx="154641" cy="154641"/>
            </a:xfrm>
            <a:prstGeom prst="ellipse">
              <a:avLst/>
            </a:prstGeom>
            <a:solidFill>
              <a:srgbClr val="FF87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kumimoji="1" lang="zh-CN" altLang="en-US" strike="noStrike" noProof="1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23726" y="836060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3294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节标题及对象(无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圖片 4" descr="16_9B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4953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节标题及对象(logo+鼎捷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圖片 4" descr="16_9B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4953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6628" name="圖片 1" descr="鼎捷軟件_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9450" y="6357938"/>
            <a:ext cx="1052513" cy="3397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629" name="文字方塊 11"/>
          <p:cNvSpPr txBox="1"/>
          <p:nvPr/>
        </p:nvSpPr>
        <p:spPr>
          <a:xfrm>
            <a:off x="3136900" y="3519488"/>
            <a:ext cx="5894388" cy="4206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 algn="dist">
              <a:buFont typeface="Arial" panose="020B0604020202020204" pitchFamily="34" charset="0"/>
              <a:buNone/>
            </a:pPr>
            <a:r>
              <a:rPr lang="zh-TW" altLang="en-US" sz="2100">
                <a:solidFill>
                  <a:srgbClr val="595959"/>
                </a:solidFill>
                <a:latin typeface="Microsoft JhengHei" panose="020B0604030504040204" charset="-120"/>
                <a:ea typeface="Microsoft JhengHei" panose="020B0604030504040204" charset="-120"/>
              </a:rPr>
              <a:t>一次托付，终身责任</a:t>
            </a:r>
            <a:endParaRPr lang="zh-TW" altLang="en-US" sz="2100">
              <a:solidFill>
                <a:srgbClr val="595959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pic>
        <p:nvPicPr>
          <p:cNvPr id="26630" name="圖片 4" descr="D:\@專案類\_2018年\2018簡報公版\final\thankyou_藍.pngthankyou_藍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51163" y="2039938"/>
            <a:ext cx="6111875" cy="13239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fld id="{2E38B204-F32C-4148-8906-ACD039A33614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fld id="{066231AC-41C9-1948-A28E-7FD238897EB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>
                  <a:lumMod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4" descr="16_9B_top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內容版面配置區 2"/>
          <p:cNvSpPr>
            <a:spLocks noGrp="1"/>
          </p:cNvSpPr>
          <p:nvPr>
            <p:ph idx="13" hasCustomPrompt="1"/>
          </p:nvPr>
        </p:nvSpPr>
        <p:spPr>
          <a:xfrm>
            <a:off x="609600" y="1667933"/>
            <a:ext cx="10972800" cy="4431453"/>
          </a:xfrm>
          <a:prstGeom prst="rect">
            <a:avLst/>
          </a:prstGeom>
        </p:spPr>
        <p:txBody>
          <a:bodyPr/>
          <a:lstStyle>
            <a:lvl1pPr>
              <a:defRPr sz="373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2pPr>
            <a:lvl3pPr>
              <a:defRPr sz="266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3pPr>
            <a:lvl4pPr>
              <a:defRPr sz="213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5pPr>
          </a:lstStyle>
          <a:p>
            <a:pPr lvl="0" fontAlgn="base"/>
            <a:r>
              <a:rPr lang="zh-TW" altLang="en-US" sz="3735" strike="noStrike" noProof="1"/>
              <a:t>編輯母片文字樣式</a:t>
            </a:r>
            <a:endParaRPr lang="zh-TW" altLang="en-US" strike="noStrike" noProof="1"/>
          </a:p>
          <a:p>
            <a:pPr lvl="1" fontAlgn="base"/>
            <a:r>
              <a:rPr lang="zh-TW" altLang="en-US" strike="noStrike" noProof="1"/>
              <a:t>第二層</a:t>
            </a:r>
            <a:endParaRPr lang="zh-TW" altLang="en-US" strike="noStrike" noProof="1"/>
          </a:p>
          <a:p>
            <a:pPr lvl="2" fontAlgn="base"/>
            <a:r>
              <a:rPr lang="zh-TW" altLang="en-US" sz="2665" strike="noStrike" noProof="1"/>
              <a:t>第三層</a:t>
            </a:r>
            <a:endParaRPr lang="zh-TW" altLang="en-US" strike="noStrike" noProof="1"/>
          </a:p>
          <a:p>
            <a:pPr lvl="3" fontAlgn="base"/>
            <a:r>
              <a:rPr lang="zh-TW" altLang="en-US" sz="2135" strike="noStrike" noProof="1"/>
              <a:t>第四層</a:t>
            </a:r>
            <a:endParaRPr lang="zh-TW" altLang="en-US" strike="noStrike" noProof="1"/>
          </a:p>
          <a:p>
            <a:pPr lvl="4" fontAlgn="base"/>
            <a:r>
              <a:rPr lang="zh-TW" altLang="en-US" strike="noStrike" noProof="1"/>
              <a:t>第五層</a:t>
            </a:r>
            <a:endParaRPr lang="zh-TW" altLang="en-US" strike="noStrike" noProof="1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575733" y="500380"/>
            <a:ext cx="11003280" cy="981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/>
                </a:solidFill>
                <a:effectLst/>
                <a:latin typeface="Microsoft JhengHei" panose="020B0604030504040204" charset="-120"/>
                <a:ea typeface="Microsoft JhengHei" panose="020B0604030504040204" charset="-120"/>
              </a:defRPr>
            </a:lvl1pPr>
          </a:lstStyle>
          <a:p>
            <a:pPr fontAlgn="base"/>
            <a:r>
              <a:rPr lang="zh-TW" altLang="en-US" strike="noStrike" noProof="1"/>
              <a:t>按一下以編輯母片標題樣式</a:t>
            </a:r>
            <a:endParaRPr lang="zh-TW" altLang="en-US" strike="noStrike" noProof="1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60338" y="6440488"/>
            <a:ext cx="774700" cy="487363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2D0A28-C2C4-411B-87F5-C513A00101EE}" type="slidenum">
              <a:rPr kumimoji="0" lang="zh-TW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TW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925" y="1508125"/>
            <a:ext cx="10852150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頁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圖片 1" descr="16_9B淺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圖片 3" descr="鼎新電腦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圖片 9" descr="數位價值_繁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00150" y="195263"/>
            <a:ext cx="2152650" cy="15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862"/>
            <a:ext cx="12192000" cy="53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節標題及物件(無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圖片 4" descr="16_9B淺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節標題及物件(logo+鼎新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圖片 3" descr="鼎新電腦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圖片 4" descr="16_9B淺_top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5450" y="836613"/>
            <a:ext cx="463550" cy="31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057579" y="756831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8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tha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E:\素材\小图标\谢谢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32050" y="1570038"/>
            <a:ext cx="6508750" cy="528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573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057579" y="756830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8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837049"/>
            <a:ext cx="463550" cy="31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1" b="5631"/>
          <a:stretch>
            <a:fillRect/>
          </a:stretch>
        </p:blipFill>
        <p:spPr>
          <a:xfrm>
            <a:off x="-1" y="457200"/>
            <a:ext cx="12192001" cy="6400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kumimoji="1"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kumimoji="1"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40105" y="727710"/>
            <a:ext cx="3931920" cy="1115060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8420" y="727710"/>
            <a:ext cx="6172200" cy="5403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40105" y="2239645"/>
            <a:ext cx="3931920" cy="3891915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>
              <a:sym typeface="+mn-ea"/>
            </a:endParaRPr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素材\小图标\谢谢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569" y="1570892"/>
            <a:ext cx="6508673" cy="528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fld id="{B571B7E5-94AB-4412-BB74-411113315DF5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fld id="{1D07D9E9-BAC9-4FD2-B786-FC4D6CECFD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P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圖片 2" descr="簡報內頁2_鼎新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333"/>
            <a:ext cx="12192000" cy="5376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頁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圖片 1" descr="16_9B淺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圖片 3" descr="鼎新電腦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圖片 9" descr="數位價值_繁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00150" y="195263"/>
            <a:ext cx="2152650" cy="15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862"/>
            <a:ext cx="12192000" cy="53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925" y="5605145"/>
            <a:ext cx="10852150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925" y="641350"/>
            <a:ext cx="10852150" cy="455612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節標題及物件(無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圖片 4" descr="16_9B淺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節標題及物件(logo+鼎新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圖片 3" descr="鼎新電腦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圖片 4" descr="16_9B淺_top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6445" cy="68681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95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7770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623591"/>
            <a:ext cx="10852237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页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圖片 5" descr="16_9B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9460" name="圖片 4" descr="鼎捷軟件_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9450" y="6357938"/>
            <a:ext cx="1052513" cy="339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9461" name="圖片 6" descr="赢在数字价值_16x9_简-01-0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2213" y="138113"/>
            <a:ext cx="2155825" cy="1746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image" Target="../media/image8.png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16.png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4.xml"/><Relationship Id="rId13" Type="http://schemas.openxmlformats.org/officeDocument/2006/relationships/image" Target="../media/image22.png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69882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 hasCustomPrompt="1"/>
          </p:nvPr>
        </p:nvSpPr>
        <p:spPr>
          <a:xfrm>
            <a:off x="669925" y="1508125"/>
            <a:ext cx="10852150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1" descr="B_b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697663" y="2030413"/>
            <a:ext cx="5492750" cy="5030787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charset="-120"/>
          <a:cs typeface="PMingLiU" panose="02020500000000000000" charset="-12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5pPr>
      <a:lvl6pPr marL="6096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6pPr>
      <a:lvl7pPr marL="12192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7pPr>
      <a:lvl8pPr marL="18288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8pPr>
      <a:lvl9pPr marL="24384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5pPr>
      <a:lvl6pPr marL="25146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 descr="B淺_b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694488" y="1925638"/>
            <a:ext cx="5495925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96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21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5pPr>
      <a:lvl6pPr marL="229235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6pPr>
      <a:lvl7pPr marL="458470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7pPr>
      <a:lvl8pPr marL="688340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8pPr>
      <a:lvl9pPr marL="917575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9pPr>
    </p:titleStyle>
    <p:bodyStyle>
      <a:lvl1pPr marL="172085" indent="-17208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372745" indent="-14351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5" kern="1200">
          <a:solidFill>
            <a:schemeClr val="tx1"/>
          </a:solidFill>
          <a:latin typeface="+mn-lt"/>
          <a:ea typeface="+mn-ea"/>
          <a:cs typeface="+mn-cs"/>
        </a:defRPr>
      </a:lvl2pPr>
      <a:lvl3pPr marL="573405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802640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5" kern="1200">
          <a:solidFill>
            <a:schemeClr val="tx1"/>
          </a:solidFill>
          <a:latin typeface="+mn-lt"/>
          <a:ea typeface="+mn-ea"/>
          <a:cs typeface="+mn-cs"/>
        </a:defRPr>
      </a:lvl4pPr>
      <a:lvl5pPr marL="1032510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5" kern="1200">
          <a:solidFill>
            <a:schemeClr val="tx1"/>
          </a:solidFill>
          <a:latin typeface="+mn-lt"/>
          <a:ea typeface="+mn-ea"/>
          <a:cs typeface="+mn-cs"/>
        </a:defRPr>
      </a:lvl5pPr>
      <a:lvl6pPr marL="1261745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6pPr>
      <a:lvl7pPr marL="1490980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7pPr>
      <a:lvl8pPr marL="1720215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8pPr>
      <a:lvl9pPr marL="1949450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1pPr>
      <a:lvl2pPr marL="22923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2pPr>
      <a:lvl3pPr marL="45847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3pPr>
      <a:lvl4pPr marL="68834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4pPr>
      <a:lvl5pPr marL="91757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5pPr>
      <a:lvl6pPr marL="114681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6pPr>
      <a:lvl7pPr marL="137604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7pPr>
      <a:lvl8pPr marL="160591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8pPr>
      <a:lvl9pPr marL="183515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 descr="B淺_b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4488" y="1925638"/>
            <a:ext cx="5495925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9855" y="2231390"/>
            <a:ext cx="693991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600" b="1">
                <a:solidFill>
                  <a:schemeClr val="bg1"/>
                </a:solidFill>
              </a:rPr>
              <a:t>DMC</a:t>
            </a:r>
            <a:r>
              <a:rPr lang="zh-CN" altLang="en-US" sz="6600" b="1">
                <a:solidFill>
                  <a:schemeClr val="bg1"/>
                </a:solidFill>
              </a:rPr>
              <a:t>账号申请流程</a:t>
            </a:r>
            <a:endParaRPr lang="zh-CN" altLang="en-US" sz="66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635" y="5305425"/>
            <a:ext cx="16040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/>
              <a:t>2020-11-04</a:t>
            </a:r>
            <a:endParaRPr lang="en-US" altLang="zh-CN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TW"/>
              <a:t>申请流程</a:t>
            </a:r>
            <a:endParaRPr lang="zh-CN" altLang="zh-TW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57416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1. </a:t>
            </a:r>
            <a:r>
              <a:rPr lang="zh-CN" altLang="en-US"/>
              <a:t>在浏览器打开</a:t>
            </a:r>
            <a:r>
              <a:rPr lang="en-US" altLang="zh-CN"/>
              <a:t>DMC</a:t>
            </a:r>
            <a:r>
              <a:rPr lang="zh-CN" altLang="en-US"/>
              <a:t>管理系统：</a:t>
            </a:r>
            <a:r>
              <a:rPr lang="zh-CN" altLang="en-US"/>
              <a:t>http://172.16.2.141:7070</a:t>
            </a:r>
            <a:endParaRPr lang="zh-CN" altLang="en-US"/>
          </a:p>
          <a:p>
            <a:pPr algn="l"/>
            <a:r>
              <a:rPr lang="en-US" altLang="zh-CN"/>
              <a:t>2. </a:t>
            </a:r>
            <a:r>
              <a:rPr lang="zh-CN" altLang="en-US"/>
              <a:t>选择申请环境（如</a:t>
            </a:r>
            <a:r>
              <a:rPr lang="en-US" altLang="zh-CN"/>
              <a:t>PAAS</a:t>
            </a:r>
            <a:r>
              <a:rPr lang="zh-CN" altLang="en-US"/>
              <a:t>测试区</a:t>
            </a:r>
            <a:r>
              <a:rPr lang="zh-CN" altLang="en-US"/>
              <a:t>）</a:t>
            </a:r>
            <a:endParaRPr lang="zh-CN" altLang="en-US"/>
          </a:p>
          <a:p>
            <a:pPr algn="l"/>
            <a:r>
              <a:rPr lang="en-US" altLang="zh-CN"/>
              <a:t>3. </a:t>
            </a:r>
            <a:r>
              <a:rPr lang="zh-CN" altLang="en-US"/>
              <a:t>点击申请按钮，跳转申请页面申请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9345" y="1504315"/>
            <a:ext cx="47625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TW"/>
              <a:t>申请流程</a:t>
            </a:r>
            <a:endParaRPr lang="zh-CN" altLang="zh-TW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4811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按照提示输入对应数据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说明：</a:t>
            </a:r>
            <a:endParaRPr lang="zh-CN" altLang="en-US"/>
          </a:p>
          <a:p>
            <a:pPr algn="l"/>
            <a:r>
              <a:rPr lang="en-US" altLang="zh-CN"/>
              <a:t>1. Bucket</a:t>
            </a:r>
            <a:r>
              <a:rPr lang="zh-CN" altLang="en-US"/>
              <a:t>：文档中心数据库名称，请使用纯英文字母（如：</a:t>
            </a:r>
            <a:r>
              <a:rPr lang="en-US" altLang="zh-CN"/>
              <a:t>DEMO</a:t>
            </a:r>
            <a:r>
              <a:rPr lang="zh-CN" altLang="en-US"/>
              <a:t>）</a:t>
            </a:r>
            <a:endParaRPr lang="zh-CN" altLang="en-US"/>
          </a:p>
          <a:p>
            <a:pPr algn="l"/>
            <a:r>
              <a:rPr lang="en-US" altLang="zh-CN"/>
              <a:t>2. </a:t>
            </a:r>
            <a:r>
              <a:rPr lang="zh-CN" altLang="en-US"/>
              <a:t>用户：用来获取访问</a:t>
            </a:r>
            <a:r>
              <a:rPr lang="en-US" altLang="zh-CN"/>
              <a:t>API</a:t>
            </a:r>
            <a:r>
              <a:rPr lang="zh-CN" altLang="en-US"/>
              <a:t>的</a:t>
            </a:r>
            <a:r>
              <a:rPr lang="en-US" altLang="zh-CN"/>
              <a:t>token</a:t>
            </a:r>
            <a:endParaRPr lang="en-US" altLang="zh-CN"/>
          </a:p>
          <a:p>
            <a:pPr algn="l"/>
            <a:r>
              <a:rPr lang="en-US" altLang="zh-CN"/>
              <a:t>3. </a:t>
            </a:r>
            <a:r>
              <a:rPr lang="zh-CN" altLang="en-US"/>
              <a:t>删除策略：用来定时处理长期不使用文件的策略管理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0" y="1393825"/>
            <a:ext cx="64770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TW"/>
              <a:t>申请流程</a:t>
            </a:r>
            <a:endParaRPr lang="zh-CN" altLang="zh-TW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481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如图输入信息后，点击申请即可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0190" y="1238250"/>
            <a:ext cx="60960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TW"/>
              <a:t>申请流程</a:t>
            </a:r>
            <a:endParaRPr lang="zh-CN" altLang="zh-TW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5186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申请成功后会跳转到申请成功页面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请妥善保存好账号密码信息</a:t>
            </a:r>
            <a:endParaRPr lang="zh-CN" altLang="en-US"/>
          </a:p>
          <a:p>
            <a:pPr algn="l"/>
            <a:r>
              <a:rPr lang="en-US" altLang="zh-CN"/>
              <a:t>Bucket</a:t>
            </a:r>
            <a:r>
              <a:rPr lang="zh-CN" altLang="en-US"/>
              <a:t>：</a:t>
            </a:r>
            <a:r>
              <a:rPr lang="en-US" altLang="zh-CN"/>
              <a:t>DEMO</a:t>
            </a:r>
            <a:endParaRPr lang="en-US" altLang="zh-CN"/>
          </a:p>
          <a:p>
            <a:pPr algn="l"/>
            <a:r>
              <a:rPr lang="zh-CN" altLang="en-US"/>
              <a:t>用户：</a:t>
            </a:r>
            <a:r>
              <a:rPr lang="en-US" altLang="zh-CN"/>
              <a:t>demo</a:t>
            </a:r>
            <a:endParaRPr lang="en-US" altLang="zh-CN"/>
          </a:p>
          <a:p>
            <a:pPr algn="l"/>
            <a:r>
              <a:rPr lang="zh-CN" altLang="en-US"/>
              <a:t>密码：</a:t>
            </a:r>
            <a:r>
              <a:rPr lang="en-US" altLang="zh-CN"/>
              <a:t>demo</a:t>
            </a:r>
            <a:endParaRPr lang="en-US" altLang="zh-CN"/>
          </a:p>
          <a:p>
            <a:pPr algn="l"/>
            <a:r>
              <a:rPr lang="zh-CN" altLang="en-US"/>
              <a:t>密码</a:t>
            </a:r>
            <a:r>
              <a:rPr lang="en-US" altLang="zh-CN"/>
              <a:t>Hash</a:t>
            </a:r>
            <a:r>
              <a:rPr lang="zh-CN" altLang="en-US"/>
              <a:t>：F1k5AYmDq8qkApuoHmGtuqY/P6vji+2Eqe3QO+pYet4=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en-US" altLang="zh-CN"/>
              <a:t>hash</a:t>
            </a:r>
            <a:r>
              <a:rPr lang="zh-CN" altLang="en-US"/>
              <a:t>密码后期</a:t>
            </a:r>
            <a:r>
              <a:rPr lang="en-US" altLang="zh-CN"/>
              <a:t>API</a:t>
            </a:r>
            <a:r>
              <a:rPr lang="zh-CN" altLang="en-US"/>
              <a:t>登录时使用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6550" y="2165985"/>
            <a:ext cx="6096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使用场景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首次使用</a:t>
            </a:r>
            <a:endParaRPr lang="zh-CN" altLang="en-US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562100"/>
            <a:ext cx="762000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有底纹母片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有底紋母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igiwin_宽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rgbClr val="FF0000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有底紋母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digiwin ppt 模板（宽屏）</Template>
  <TotalTime>0</TotalTime>
  <Words>351</Words>
  <Application>WPS 演示</Application>
  <PresentationFormat>宽屏</PresentationFormat>
  <Paragraphs>37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PMingLiU</vt:lpstr>
      <vt:lpstr>PMingLiU-ExtB</vt:lpstr>
      <vt:lpstr>Calibri Light</vt:lpstr>
      <vt:lpstr>微软雅黑</vt:lpstr>
      <vt:lpstr>Microsoft JhengHei</vt:lpstr>
      <vt:lpstr>Calibri</vt:lpstr>
      <vt:lpstr>Arial Unicode MS</vt:lpstr>
      <vt:lpstr>webwppDefTheme</vt:lpstr>
      <vt:lpstr>2_有底纹母片</vt:lpstr>
      <vt:lpstr>1_有底紋母片</vt:lpstr>
      <vt:lpstr>1_digiwin_宽版</vt:lpstr>
      <vt:lpstr>2_有底紋母片</vt:lpstr>
      <vt:lpstr>PowerPoint 演示文稿</vt:lpstr>
      <vt:lpstr>预估里程碑</vt:lpstr>
      <vt:lpstr>申请流程</vt:lpstr>
      <vt:lpstr>申请流程</vt:lpstr>
      <vt:lpstr>申请流程</vt:lpstr>
      <vt:lpstr>使用场景-首次使用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谢丽霞</dc:creator>
  <cp:lastModifiedBy>Seven</cp:lastModifiedBy>
  <cp:revision>3077</cp:revision>
  <dcterms:created xsi:type="dcterms:W3CDTF">2020-08-25T06:49:00Z</dcterms:created>
  <dcterms:modified xsi:type="dcterms:W3CDTF">2020-11-05T00:50:49Z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2052-11.1.0.10069</vt:lpwstr>
  </property>
</Properties>
</file>