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3"/>
  </p:notesMasterIdLst>
  <p:sldSz cx="9144000" cy="5143500"/>
  <p:notesSz cx="5143500" cy="9144000"/>
  <p:custDataLst>
    <p:tags r:id="rId7"/>
  </p:custDataLst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4545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136" d="100"/>
          <a:sy n="136" d="100"/>
        </p:scale>
        <p:origin x="21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gs" Target="tags/tag1.xml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2F153-3F37-0F45-9E97-73ACFA13230C}" type="datetimeFigureOut">
              <a:rPr lang="en-US"/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9CC1-C706-0F49-92D6-E571CC5EEA8F}" type="slidenum">
              <a:rPr lang="en-US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9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p="http://schemas.openxmlformats.org/presentationml/2006/main">
  <p:tag name="resource_record_key" val="{&quot;8&quot;:[20468762]}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演示</Application>
  <PresentationFormat>On-screen Show (16:9)</PresentationFormat>
  <Paragraphs>0</Paragraphs>
  <Slides>0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13" baseType="lpstr">
      <vt:lpstr>Arial</vt:lpstr>
      <vt:lpstr>宋体</vt:lpstr>
      <vt:lpstr>Wingdings</vt:lpstr>
      <vt:lpstr>宋体</vt:lpstr>
      <vt:lpstr>Arial Unicode MS</vt:lpstr>
      <vt:lpstr>Calibri</vt:lpstr>
      <vt:lpstr>Helvetica Neue</vt:lpstr>
      <vt:lpstr>汉仪书宋二KW</vt:lpstr>
      <vt:lpstr>微软雅黑</vt:lpstr>
      <vt:lpstr>汉仪旗黑</vt:lpstr>
      <vt:lpstr>等线</vt:lpstr>
      <vt:lpstr>汉仪中等线KW</vt:lpstr>
      <vt:lpstr>Office Theme</vt:lpstr>
    </vt:vector>
  </TitlesOfParts>
  <Company>PptxGenJS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PptxGenJS Presentation</dc:title>
  <dc:creator>PptxGenJS</dc:creator>
  <dc:subject>PptxGenJS Presentation</dc:subject>
  <cp:lastModifiedBy>WPS_1614735419</cp:lastModifiedBy>
  <cp:revision>12</cp:revision>
  <dcterms:created xsi:type="dcterms:W3CDTF">2025-08-18T07:50:07Z</dcterms:created>
  <dcterms:modified xsi:type="dcterms:W3CDTF">2025-08-18T07:50:07Z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84D0AD57CEE99FC513BD9A68A1DE4BB5_43</vt:lpwstr>
  </property>
  <property fmtid="{D5CDD505-2E9C-101B-9397-08002B2CF9AE}" pid="3" name="KSOProductBuildVer">
    <vt:lpwstr>2052-7.2.2.8955</vt:lpwstr>
  </property>
</Properties>
</file>