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</p:sldIdLst>
  <p:sldSz cx="9144000" cy="5143500"/>
  <p:notesSz cx="5143500" cy="9144000"/>
  <p:custDataLst>
    <p:tags r:id="rId8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400" b="1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solidFill>
              <a:schemeClr val="accent1"/>
            </a:solidFill>
            <a:ln w="19050" cap="rnd">
              <a:noFill/>
              <a:round/>
            </a:ln>
            <a:effectLst/>
          </c:spPr>
          <c:invertIfNegative val="0"/>
          <c:dLbls>
            <c:delete val="1"/>
          </c:dLbls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sizeRepresents val="area"/>
        <c:axId val="734657485"/>
        <c:axId val="564806960"/>
      </c:bubbleChart>
      <c:valAx>
        <c:axId val="73465748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02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564806960"/>
        <c:crosses val="autoZero"/>
        <c:crossBetween val="midCat"/>
      </c:valAx>
      <c:valAx>
        <c:axId val="564806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02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3465748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0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0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1">
      <cs:styleClr val="auto"/>
    </cs:fillRef>
    <cs:effectRef idx="0"/>
    <cs:fontRef idx="minor">
      <a:schemeClr val="dk1"/>
    </cs:fontRef>
    <cs:spPr>
      <a:ln w="19050" cap="rnd">
        <a:noFill/>
        <a:round/>
      </a:ln>
      <a:effectLst/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02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75000"/>
        <a:lumOff val="25000"/>
      </a:schemeClr>
    </cs:fontRef>
    <cs:defRPr sz="1400" b="1" kern="120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图表 1"/>
          <p:cNvGraphicFramePr/>
          <p:nvPr/>
        </p:nvGraphicFramePr>
        <p:xfrm>
          <a:off x="1092200" y="1026795"/>
          <a:ext cx="6839585" cy="3959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resource_record_key" val="{&quot;8&quot;:[20468762]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On-screen Show (16:9)</PresentationFormat>
  <Paragraphs>0</Paragraphs>
  <Slides>1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宋体</vt:lpstr>
      <vt:lpstr>Arial Unicode MS</vt:lpstr>
      <vt:lpstr>Calibri</vt:lpstr>
      <vt:lpstr>Helvetica Neue</vt:lpstr>
      <vt:lpstr>汉仪书宋二KW</vt:lpstr>
      <vt:lpstr>微软雅黑</vt:lpstr>
      <vt:lpstr>汉仪旗黑</vt:lpstr>
      <vt:lpstr>等线</vt:lpstr>
      <vt:lpstr>汉仪中等线KW</vt:lpstr>
      <vt:lpstr>Office Theme</vt:lpstr>
      <vt:lpstr>PowerPoint 演示文稿</vt:lpstr>
    </vt:vector>
  </TitlesOfParts>
  <Company>PptxGenJS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creator>PptxGenJS</dc:creator>
  <dc:subject>PptxGenJS Presentation</dc:subject>
  <cp:lastModifiedBy>WPS_1614735419</cp:lastModifiedBy>
  <cp:revision>11</cp:revision>
  <dcterms:created xsi:type="dcterms:W3CDTF">2025-08-18T07:46:23Z</dcterms:created>
  <dcterms:modified xsi:type="dcterms:W3CDTF">2025-08-18T07:46:23Z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84D0AD57CEE99FC513BD9A68A1DE4BB5_43</vt:lpwstr>
  </property>
  <property fmtid="{D5CDD505-2E9C-101B-9397-08002B2CF9AE}" pid="3" name="KSOProductBuildVer">
    <vt:lpwstr>2052-7.2.2.8955</vt:lpwstr>
  </property>
</Properties>
</file>