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3"/>
    <p:sldId id="259" r:id="rId4"/>
    <p:sldId id="263" r:id="rId6"/>
    <p:sldId id="262" r:id="rId7"/>
    <p:sldId id="275" r:id="rId8"/>
    <p:sldId id="274" r:id="rId9"/>
    <p:sldId id="273" r:id="rId10"/>
    <p:sldId id="260" r:id="rId11"/>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56" userDrawn="1">
          <p15:clr>
            <a:srgbClr val="A4A3A4"/>
          </p15:clr>
        </p15:guide>
        <p15:guide id="4" orient="horz" pos="712" userDrawn="1">
          <p15:clr>
            <a:srgbClr val="A4A3A4"/>
          </p15:clr>
        </p15:guide>
        <p15:guide id="5" orient="horz" pos="3922" userDrawn="1">
          <p15:clr>
            <a:srgbClr val="A4A3A4"/>
          </p15:clr>
        </p15:guide>
        <p15:guide id="6" orient="horz"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52" autoAdjust="0"/>
    <p:restoredTop sz="86534" autoAdjust="0"/>
  </p:normalViewPr>
  <p:slideViewPr>
    <p:cSldViewPr snapToGrid="0" showGuides="1">
      <p:cViewPr varScale="1">
        <p:scale>
          <a:sx n="137" d="100"/>
          <a:sy n="137" d="100"/>
        </p:scale>
        <p:origin x="568" y="184"/>
      </p:cViewPr>
      <p:guideLst>
        <p:guide pos="416"/>
        <p:guide pos="7256"/>
        <p:guide orient="horz" pos="712"/>
        <p:guide orient="horz" pos="3922"/>
        <p:guide orient="horz"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gs" Target="tags/tag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c:explosion val="0"/>
          <c:dPt>
            <c:idx val="0"/>
            <c:bubble3D val="0"/>
            <c:spPr>
              <a:solidFill>
                <a:schemeClr val="accent1"/>
              </a:solidFill>
              <a:ln>
                <a:solidFill>
                  <a:schemeClr val="bg1"/>
                </a:solidFill>
              </a:ln>
              <a:effectLst/>
            </c:spPr>
          </c:dPt>
          <c:dPt>
            <c:idx val="1"/>
            <c:bubble3D val="0"/>
            <c:spPr>
              <a:solidFill>
                <a:schemeClr val="accent2"/>
              </a:solidFill>
              <a:ln>
                <a:solidFill>
                  <a:schemeClr val="bg1"/>
                </a:solidFill>
              </a:ln>
              <a:effectLst/>
            </c:spPr>
          </c:dPt>
          <c:dPt>
            <c:idx val="2"/>
            <c:bubble3D val="0"/>
            <c:spPr>
              <a:solidFill>
                <a:schemeClr val="accent3"/>
              </a:solidFill>
              <a:ln>
                <a:solidFill>
                  <a:schemeClr val="bg1"/>
                </a:solidFill>
              </a:ln>
              <a:effectLst/>
            </c:spPr>
          </c:dPt>
          <c:dPt>
            <c:idx val="3"/>
            <c:bubble3D val="0"/>
            <c:spPr>
              <a:solidFill>
                <a:schemeClr val="accent4"/>
              </a:solidFill>
              <a:ln>
                <a:solidFill>
                  <a:schemeClr val="bg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t"/>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extLst>
      <c:ext uri="{0b15fc19-7d7d-44ad-8c2d-2c3a37ce22c3}">
        <chartProps xmlns="https://web.wps.cn/et/2018/main" chartId="{26d2841c-d58e-449f-9f92-e57519861348}"/>
      </c:ext>
    </c:extLst>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ubbleChart>
        <c:varyColors val="0"/>
        <c:ser>
          <c:idx val="0"/>
          <c:order val="0"/>
          <c:tx>
            <c:strRef>
              <c:f>Sheet1!$B$1</c:f>
              <c:strCache>
                <c:ptCount val="1"/>
                <c:pt idx="0">
                  <c:v>Y 值</c:v>
                </c:pt>
              </c:strCache>
            </c:strRef>
          </c:tx>
          <c:spPr>
            <a:solidFill>
              <a:schemeClr val="accent1"/>
            </a:solidFill>
            <a:ln w="19050" cap="rnd">
              <a:noFill/>
              <a:round/>
            </a:ln>
            <a:effectLst/>
          </c:spPr>
          <c:invertIfNegative val="0"/>
          <c:dLbls>
            <c:delete val="1"/>
          </c:dLbls>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bubbleSize>
            <c:numRef>
              <c:f>Sheet1!$C$2:$C$4</c:f>
              <c:numCache>
                <c:formatCode>General</c:formatCode>
                <c:ptCount val="3"/>
                <c:pt idx="0">
                  <c:v>10</c:v>
                </c:pt>
                <c:pt idx="1">
                  <c:v>4</c:v>
                </c:pt>
                <c:pt idx="2">
                  <c:v>8</c:v>
                </c:pt>
              </c:numCache>
            </c:numRef>
          </c:bubbleSize>
          <c:bubble3D val="0"/>
        </c:ser>
        <c:dLbls>
          <c:showLegendKey val="0"/>
          <c:showVal val="0"/>
          <c:showCatName val="0"/>
          <c:showSerName val="0"/>
          <c:showPercent val="0"/>
          <c:showBubbleSize val="0"/>
        </c:dLbls>
        <c:bubbleScale val="100"/>
        <c:showNegBubbles val="0"/>
        <c:sizeRepresents val="area"/>
        <c:axId val="226192249"/>
        <c:axId val="981506916"/>
      </c:bubbleChart>
      <c:valAx>
        <c:axId val="226192249"/>
        <c:scaling>
          <c:orientation val="minMax"/>
        </c:scaling>
        <c:delete val="0"/>
        <c:axPos val="b"/>
        <c:majorGridlines>
          <c:spPr>
            <a:ln w="9525" cap="flat" cmpd="sng" algn="ctr">
              <a:solidFill>
                <a:schemeClr val="lt1">
                  <a:lumMod val="902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981506916"/>
        <c:crosses val="autoZero"/>
        <c:crossBetween val="midCat"/>
      </c:valAx>
      <c:valAx>
        <c:axId val="981506916"/>
        <c:scaling>
          <c:orientation val="minMax"/>
        </c:scaling>
        <c:delete val="0"/>
        <c:axPos val="l"/>
        <c:majorGridlines>
          <c:spPr>
            <a:ln w="9525" cap="flat" cmpd="sng" algn="ctr">
              <a:solidFill>
                <a:schemeClr val="lt1">
                  <a:lumMod val="902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226192249"/>
        <c:crosses val="autoZero"/>
        <c:crossBetween val="midCat"/>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extLst>
      <c:ext uri="{0b15fc19-7d7d-44ad-8c2d-2c3a37ce22c3}">
        <chartProps xmlns="https://web.wps.cn/et/2018/main" chartId="{c950d7b9-a889-4bb3-ac01-763946c34b31}"/>
      </c:ext>
    </c:extLst>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AI数据分析技术升级量化</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1"/>
              <c:layout>
                <c:manualLayout>
                  <c:x val="-0.0490813944385691"/>
                  <c:y val="0.0527906085339095"/>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0906636885370087"/>
                  <c:y val="-0.0322640776109501"/>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0490813944385692"/>
                  <c:y val="0.038614827509766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0.0755428543193943"/>
                  <c:y val="-0.0606156396592365"/>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0.117125148417834"/>
                  <c:y val="0.0102632654614796"/>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0.00182878750852407"/>
                  <c:y val="0.021603890280794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cap="flat" cmpd="sng" algn="ctr">
                      <a:solidFill>
                        <a:schemeClr val="tx1">
                          <a:lumMod val="35000"/>
                          <a:lumOff val="65000"/>
                        </a:schemeClr>
                      </a:solidFill>
                      <a:round/>
                    </a:ln>
                    <a:effectLst/>
                  </c:spPr>
                </c15:leaderLines>
              </c:ext>
            </c:extLst>
          </c:dLbls>
          <c:cat>
            <c:numRef>
              <c:f>Sheet1!$A$2:$A$13</c:f>
              <c:numCache>
                <c:ptCount val="0"/>
              </c:numCache>
            </c:numRef>
          </c:cat>
          <c:val>
            <c:numRef>
              <c:f>Sheet1!$B$2:$B$13</c:f>
              <c:numCache>
                <c:formatCode>0.0%</c:formatCode>
                <c:ptCount val="12"/>
                <c:pt idx="0">
                  <c:v>0.43</c:v>
                </c:pt>
                <c:pt idx="1">
                  <c:v>0.25</c:v>
                </c:pt>
                <c:pt idx="2">
                  <c:v>0.35</c:v>
                </c:pt>
                <c:pt idx="3">
                  <c:v>0.45</c:v>
                </c:pt>
                <c:pt idx="4">
                  <c:v>0.18</c:v>
                </c:pt>
                <c:pt idx="5">
                  <c:v>0.36</c:v>
                </c:pt>
                <c:pt idx="6">
                  <c:v>0.41</c:v>
                </c:pt>
                <c:pt idx="7">
                  <c:v>0.43</c:v>
                </c:pt>
                <c:pt idx="8">
                  <c:v>0.45</c:v>
                </c:pt>
                <c:pt idx="9">
                  <c:v>0.22</c:v>
                </c:pt>
                <c:pt idx="10">
                  <c:v>0.19</c:v>
                </c:pt>
                <c:pt idx="11">
                  <c:v>0.55</c:v>
                </c:pt>
              </c:numCache>
            </c:numRef>
          </c:val>
          <c:smooth val="0"/>
        </c:ser>
        <c:dLbls>
          <c:showLegendKey val="0"/>
          <c:showVal val="1"/>
          <c:showCatName val="0"/>
          <c:showSerName val="0"/>
          <c:showPercent val="0"/>
          <c:showBubbleSize val="0"/>
        </c:dLbls>
        <c:marker val="1"/>
        <c:smooth val="0"/>
        <c:axId val="2141863608"/>
        <c:axId val="2141860008"/>
      </c:lineChart>
      <c:catAx>
        <c:axId val="2141863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2141860008"/>
        <c:crosses val="autoZero"/>
        <c:auto val="1"/>
        <c:lblAlgn val="ctr"/>
        <c:lblOffset val="100"/>
        <c:noMultiLvlLbl val="0"/>
      </c:catAx>
      <c:valAx>
        <c:axId val="2141860008"/>
        <c:scaling>
          <c:orientation val="minMax"/>
        </c:scaling>
        <c:delete val="0"/>
        <c:axPos val="l"/>
        <c:majorGridlines>
          <c:spPr>
            <a:ln w="9525" cap="flat" cmpd="sng" algn="ctr">
              <a:solidFill>
                <a:schemeClr val="lt1">
                  <a:lumMod val="90200"/>
                </a:schemeClr>
              </a:solidFill>
              <a:round/>
            </a:ln>
            <a:effectLst/>
          </c:spPr>
        </c:majorGridlines>
        <c:numFmt formatCode="0.0%"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2141863608"/>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extLst>
      <c:ext uri="{0b15fc19-7d7d-44ad-8c2d-2c3a37ce22c3}">
        <chartProps xmlns="https://web.wps.cn/et/2018/main" chartId="{2910629d-19dd-4fee-bc5c-4762f73db8d9}"/>
      </c:ext>
    </c:extLst>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08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solidFill>
          <a:schemeClr val="bg1"/>
        </a:solidFill>
      </a:ln>
      <a:effectLst/>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21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w="19050" cap="rnd">
        <a:noFill/>
        <a:round/>
      </a:ln>
      <a:effectLst/>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10055">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0">
      <cs:styleClr val="auto"/>
    </cs:fillRef>
    <cs:effectRef idx="0"/>
    <cs:fontRef idx="minor">
      <a:schemeClr val="dk1"/>
    </cs:fontRef>
    <cs:spPr>
      <a:ln w="28575" cap="rnd">
        <a:solidFill>
          <a:schemeClr val="phClr"/>
        </a:solidFill>
        <a:round/>
      </a:ln>
      <a:effectLst/>
    </cs:spPr>
  </cs:dataPointLine>
  <cs:dataPointMarker>
    <cs:lnRef idx="0">
      <cs:styleClr val="auto"/>
    </cs:lnRef>
    <cs:fillRef idx="1">
      <cs:styleClr val="auto"/>
    </cs:fillRef>
    <cs:effectRef idx="0"/>
    <cs:fontRef idx="minor">
      <a:schemeClr val="dk1"/>
    </cs:fontRef>
    <cs:spPr>
      <a:ln w="9525">
        <a:solidFill>
          <a:schemeClr val="phClr"/>
        </a:solidFill>
      </a:ln>
      <a:effectLst/>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E332DA-C360-41C6-AAC0-EF45EAC5E0D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725FD-B52E-47B1-A91B-DD320BEFE09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B8725FD-B52E-47B1-A91B-DD320BEFE09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B8725FD-B52E-47B1-A91B-DD320BEFE09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B8725FD-B52E-47B1-A91B-DD320BEFE09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B8725FD-B52E-47B1-A91B-DD320BEFE09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B8725FD-B52E-47B1-A91B-DD320BEFE09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spTree>
      <p:nvGrpSpPr>
        <p:cNvPr id="1" name=""/>
        <p:cNvGrpSpPr/>
        <p:nvPr/>
      </p:nvGrpSpPr>
      <p:grpSpPr>
        <a:xfrm>
          <a:off x="0" y="0"/>
          <a:ext cx="0" cy="0"/>
          <a:chOff x="0" y="0"/>
          <a:chExt cx="0" cy="0"/>
        </a:xfrm>
      </p:grpSpPr>
      <p:sp>
        <p:nvSpPr>
          <p:cNvPr id="18" name="矩形 17"/>
          <p:cNvSpPr/>
          <p:nvPr userDrawn="1"/>
        </p:nvSpPr>
        <p:spPr>
          <a:xfrm>
            <a:off x="0" y="0"/>
            <a:ext cx="12192001" cy="6858000"/>
          </a:xfrm>
          <a:prstGeom prst="rect">
            <a:avLst/>
          </a:prstGeom>
          <a:blipFill>
            <a:blip r:embed="rId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gradFill>
            <a:gsLst>
              <a:gs pos="0">
                <a:schemeClr val="accent1">
                  <a:lumMod val="5000"/>
                  <a:lumOff val="95000"/>
                </a:schemeClr>
              </a:gs>
              <a:gs pos="100000">
                <a:schemeClr val="bg1">
                  <a:alpha val="0"/>
                </a:scheme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4" name="male-user-shadow_16480"/>
          <p:cNvSpPr/>
          <p:nvPr userDrawn="1"/>
        </p:nvSpPr>
        <p:spPr>
          <a:xfrm>
            <a:off x="7785862" y="493538"/>
            <a:ext cx="2839698" cy="2674158"/>
          </a:xfrm>
          <a:custGeom>
            <a:avLst/>
            <a:gdLst>
              <a:gd name="connsiteX0" fmla="*/ 160499 w 601942"/>
              <a:gd name="connsiteY0" fmla="*/ 312393 h 566852"/>
              <a:gd name="connsiteX1" fmla="*/ 301025 w 601942"/>
              <a:gd name="connsiteY1" fmla="*/ 370472 h 566852"/>
              <a:gd name="connsiteX2" fmla="*/ 441371 w 601942"/>
              <a:gd name="connsiteY2" fmla="*/ 312393 h 566852"/>
              <a:gd name="connsiteX3" fmla="*/ 601713 w 601942"/>
              <a:gd name="connsiteY3" fmla="*/ 542350 h 566852"/>
              <a:gd name="connsiteX4" fmla="*/ 596805 w 601942"/>
              <a:gd name="connsiteY4" fmla="*/ 558685 h 566852"/>
              <a:gd name="connsiteX5" fmla="*/ 577898 w 601942"/>
              <a:gd name="connsiteY5" fmla="*/ 566852 h 566852"/>
              <a:gd name="connsiteX6" fmla="*/ 24153 w 601942"/>
              <a:gd name="connsiteY6" fmla="*/ 566852 h 566852"/>
              <a:gd name="connsiteX7" fmla="*/ 5246 w 601942"/>
              <a:gd name="connsiteY7" fmla="*/ 558685 h 566852"/>
              <a:gd name="connsiteX8" fmla="*/ 156 w 601942"/>
              <a:gd name="connsiteY8" fmla="*/ 542350 h 566852"/>
              <a:gd name="connsiteX9" fmla="*/ 160499 w 601942"/>
              <a:gd name="connsiteY9" fmla="*/ 312393 h 566852"/>
              <a:gd name="connsiteX10" fmla="*/ 301010 w 601942"/>
              <a:gd name="connsiteY10" fmla="*/ 0 h 566852"/>
              <a:gd name="connsiteX11" fmla="*/ 473346 w 601942"/>
              <a:gd name="connsiteY11" fmla="*/ 172074 h 566852"/>
              <a:gd name="connsiteX12" fmla="*/ 434989 w 601942"/>
              <a:gd name="connsiteY12" fmla="*/ 280074 h 566852"/>
              <a:gd name="connsiteX13" fmla="*/ 425717 w 601942"/>
              <a:gd name="connsiteY13" fmla="*/ 290602 h 566852"/>
              <a:gd name="connsiteX14" fmla="*/ 415537 w 601942"/>
              <a:gd name="connsiteY14" fmla="*/ 300222 h 566852"/>
              <a:gd name="connsiteX15" fmla="*/ 301010 w 601942"/>
              <a:gd name="connsiteY15" fmla="*/ 344148 h 566852"/>
              <a:gd name="connsiteX16" fmla="*/ 186302 w 601942"/>
              <a:gd name="connsiteY16" fmla="*/ 300222 h 566852"/>
              <a:gd name="connsiteX17" fmla="*/ 176122 w 601942"/>
              <a:gd name="connsiteY17" fmla="*/ 290602 h 566852"/>
              <a:gd name="connsiteX18" fmla="*/ 166850 w 601942"/>
              <a:gd name="connsiteY18" fmla="*/ 280074 h 566852"/>
              <a:gd name="connsiteX19" fmla="*/ 128493 w 601942"/>
              <a:gd name="connsiteY19" fmla="*/ 172074 h 566852"/>
              <a:gd name="connsiteX20" fmla="*/ 301010 w 601942"/>
              <a:gd name="connsiteY20" fmla="*/ 0 h 5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42" h="566852">
                <a:moveTo>
                  <a:pt x="160499" y="312393"/>
                </a:moveTo>
                <a:cubicBezTo>
                  <a:pt x="196494" y="348330"/>
                  <a:pt x="246124" y="370472"/>
                  <a:pt x="301025" y="370472"/>
                </a:cubicBezTo>
                <a:cubicBezTo>
                  <a:pt x="355746" y="370472"/>
                  <a:pt x="405375" y="348330"/>
                  <a:pt x="441371" y="312393"/>
                </a:cubicBezTo>
                <a:cubicBezTo>
                  <a:pt x="526632" y="357223"/>
                  <a:pt x="588806" y="441438"/>
                  <a:pt x="601713" y="542350"/>
                </a:cubicBezTo>
                <a:cubicBezTo>
                  <a:pt x="602622" y="548339"/>
                  <a:pt x="600804" y="554147"/>
                  <a:pt x="596805" y="558685"/>
                </a:cubicBezTo>
                <a:cubicBezTo>
                  <a:pt x="592078" y="563948"/>
                  <a:pt x="585170" y="566852"/>
                  <a:pt x="577898" y="566852"/>
                </a:cubicBezTo>
                <a:lnTo>
                  <a:pt x="24153" y="566852"/>
                </a:lnTo>
                <a:cubicBezTo>
                  <a:pt x="16699" y="566852"/>
                  <a:pt x="9791" y="563948"/>
                  <a:pt x="5246" y="558685"/>
                </a:cubicBezTo>
                <a:cubicBezTo>
                  <a:pt x="1247" y="554147"/>
                  <a:pt x="-571" y="548339"/>
                  <a:pt x="156" y="542350"/>
                </a:cubicBezTo>
                <a:cubicBezTo>
                  <a:pt x="13064" y="441438"/>
                  <a:pt x="75419" y="357223"/>
                  <a:pt x="160499" y="312393"/>
                </a:cubicBezTo>
                <a:close/>
                <a:moveTo>
                  <a:pt x="301010" y="0"/>
                </a:moveTo>
                <a:cubicBezTo>
                  <a:pt x="395904" y="0"/>
                  <a:pt x="473346" y="77143"/>
                  <a:pt x="473346" y="172074"/>
                </a:cubicBezTo>
                <a:cubicBezTo>
                  <a:pt x="473346" y="212914"/>
                  <a:pt x="458985" y="250488"/>
                  <a:pt x="434989" y="280074"/>
                </a:cubicBezTo>
                <a:cubicBezTo>
                  <a:pt x="432080" y="283704"/>
                  <a:pt x="428990" y="287153"/>
                  <a:pt x="425717" y="290602"/>
                </a:cubicBezTo>
                <a:cubicBezTo>
                  <a:pt x="422445" y="293869"/>
                  <a:pt x="419173" y="297136"/>
                  <a:pt x="415537" y="300222"/>
                </a:cubicBezTo>
                <a:cubicBezTo>
                  <a:pt x="385179" y="327449"/>
                  <a:pt x="345003" y="344148"/>
                  <a:pt x="301010" y="344148"/>
                </a:cubicBezTo>
                <a:cubicBezTo>
                  <a:pt x="256836" y="344148"/>
                  <a:pt x="216842" y="327449"/>
                  <a:pt x="186302" y="300222"/>
                </a:cubicBezTo>
                <a:cubicBezTo>
                  <a:pt x="182848" y="297136"/>
                  <a:pt x="179394" y="293869"/>
                  <a:pt x="176122" y="290602"/>
                </a:cubicBezTo>
                <a:cubicBezTo>
                  <a:pt x="173031" y="287153"/>
                  <a:pt x="169759" y="283704"/>
                  <a:pt x="166850" y="280074"/>
                </a:cubicBezTo>
                <a:cubicBezTo>
                  <a:pt x="143036" y="250488"/>
                  <a:pt x="128493" y="212914"/>
                  <a:pt x="128493" y="172074"/>
                </a:cubicBezTo>
                <a:cubicBezTo>
                  <a:pt x="128493" y="77143"/>
                  <a:pt x="205935" y="0"/>
                  <a:pt x="301010" y="0"/>
                </a:cubicBezTo>
                <a:close/>
              </a:path>
            </a:pathLst>
          </a:custGeom>
          <a:gradFill>
            <a:gsLst>
              <a:gs pos="43000">
                <a:schemeClr val="accent1">
                  <a:alpha val="30000"/>
                </a:schemeClr>
              </a:gs>
              <a:gs pos="88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矩形 22"/>
          <p:cNvSpPr/>
          <p:nvPr userDrawn="1"/>
        </p:nvSpPr>
        <p:spPr>
          <a:xfrm>
            <a:off x="6144768" y="0"/>
            <a:ext cx="6047232" cy="6858000"/>
          </a:xfrm>
          <a:prstGeom prst="rect">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ctrTitle" hasCustomPrompt="1"/>
          </p:nvPr>
        </p:nvSpPr>
        <p:spPr>
          <a:xfrm>
            <a:off x="660400" y="1747780"/>
            <a:ext cx="6238111" cy="2259398"/>
          </a:xfrm>
        </p:spPr>
        <p:txBody>
          <a:bodyPr anchor="b">
            <a:normAutofit/>
          </a:bodyPr>
          <a:lstStyle>
            <a:lvl1pPr algn="l">
              <a:defRPr sz="6000"/>
            </a:lvl1pPr>
          </a:lstStyle>
          <a:p>
            <a:pPr lvl="0"/>
            <a:r>
              <a:rPr lang="en-US" dirty="0"/>
              <a:t>Click to add title</a:t>
            </a:r>
            <a:endParaRPr lang="en-US" dirty="0"/>
          </a:p>
        </p:txBody>
      </p:sp>
      <p:sp>
        <p:nvSpPr>
          <p:cNvPr id="3" name="副标题 2"/>
          <p:cNvSpPr>
            <a:spLocks noGrp="1"/>
          </p:cNvSpPr>
          <p:nvPr>
            <p:ph type="subTitle" idx="1" hasCustomPrompt="1"/>
          </p:nvPr>
        </p:nvSpPr>
        <p:spPr>
          <a:xfrm>
            <a:off x="1292352" y="4012257"/>
            <a:ext cx="5606160" cy="865767"/>
          </a:xfrm>
        </p:spPr>
        <p:txBody>
          <a:bodyPr>
            <a:normAutofit/>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endParaRPr lang="en-US" dirty="0"/>
          </a:p>
        </p:txBody>
      </p:sp>
      <p:sp>
        <p:nvSpPr>
          <p:cNvPr id="25" name="任意多边形: 形状 24"/>
          <p:cNvSpPr/>
          <p:nvPr userDrawn="1"/>
        </p:nvSpPr>
        <p:spPr>
          <a:xfrm>
            <a:off x="2" y="0"/>
            <a:ext cx="972272" cy="1716444"/>
          </a:xfrm>
          <a:custGeom>
            <a:avLst/>
            <a:gdLst>
              <a:gd name="connsiteX0" fmla="*/ 0 w 1271121"/>
              <a:gd name="connsiteY0" fmla="*/ 0 h 2244030"/>
              <a:gd name="connsiteX1" fmla="*/ 1140832 w 1271121"/>
              <a:gd name="connsiteY1" fmla="*/ 0 h 2244030"/>
              <a:gd name="connsiteX2" fmla="*/ 1141777 w 1271121"/>
              <a:gd name="connsiteY2" fmla="*/ 1962 h 2244030"/>
              <a:gd name="connsiteX3" fmla="*/ 1271121 w 1271121"/>
              <a:gd name="connsiteY3" fmla="*/ 642628 h 2244030"/>
              <a:gd name="connsiteX4" fmla="*/ 114648 w 1271121"/>
              <a:gd name="connsiteY4" fmla="*/ 2214551 h 2244030"/>
              <a:gd name="connsiteX5" fmla="*/ 0 w 1271121"/>
              <a:gd name="connsiteY5" fmla="*/ 2244030 h 224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1121" h="2244030">
                <a:moveTo>
                  <a:pt x="0" y="0"/>
                </a:moveTo>
                <a:lnTo>
                  <a:pt x="1140832" y="0"/>
                </a:lnTo>
                <a:lnTo>
                  <a:pt x="1141777" y="1962"/>
                </a:lnTo>
                <a:cubicBezTo>
                  <a:pt x="1225065" y="198877"/>
                  <a:pt x="1271121" y="415374"/>
                  <a:pt x="1271121" y="642628"/>
                </a:cubicBezTo>
                <a:cubicBezTo>
                  <a:pt x="1271121" y="1381204"/>
                  <a:pt x="784650" y="2006159"/>
                  <a:pt x="114648" y="2214551"/>
                </a:cubicBezTo>
                <a:lnTo>
                  <a:pt x="0" y="2244030"/>
                </a:lnTo>
                <a:close/>
              </a:path>
            </a:pathLst>
          </a:custGeom>
          <a:gradFill>
            <a:gsLst>
              <a:gs pos="0">
                <a:schemeClr val="accent1">
                  <a:alpha val="30000"/>
                </a:schemeClr>
              </a:gs>
              <a:gs pos="100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27" name="任意多边形: 形状 26"/>
          <p:cNvSpPr/>
          <p:nvPr userDrawn="1"/>
        </p:nvSpPr>
        <p:spPr>
          <a:xfrm>
            <a:off x="5266360" y="6235700"/>
            <a:ext cx="2289200" cy="622300"/>
          </a:xfrm>
          <a:custGeom>
            <a:avLst/>
            <a:gdLst>
              <a:gd name="connsiteX0" fmla="*/ 1144600 w 2289200"/>
              <a:gd name="connsiteY0" fmla="*/ 0 h 622300"/>
              <a:gd name="connsiteX1" fmla="*/ 2276888 w 2289200"/>
              <a:gd name="connsiteY1" fmla="*/ 602033 h 622300"/>
              <a:gd name="connsiteX2" fmla="*/ 2289200 w 2289200"/>
              <a:gd name="connsiteY2" fmla="*/ 622300 h 622300"/>
              <a:gd name="connsiteX3" fmla="*/ 0 w 2289200"/>
              <a:gd name="connsiteY3" fmla="*/ 622300 h 622300"/>
              <a:gd name="connsiteX4" fmla="*/ 12313 w 2289200"/>
              <a:gd name="connsiteY4" fmla="*/ 602033 h 622300"/>
              <a:gd name="connsiteX5" fmla="*/ 1144600 w 2289200"/>
              <a:gd name="connsiteY5" fmla="*/ 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9200" h="622300">
                <a:moveTo>
                  <a:pt x="1144600" y="0"/>
                </a:moveTo>
                <a:cubicBezTo>
                  <a:pt x="1615938" y="0"/>
                  <a:pt x="2031499" y="238810"/>
                  <a:pt x="2276888" y="602033"/>
                </a:cubicBezTo>
                <a:lnTo>
                  <a:pt x="2289200" y="622300"/>
                </a:lnTo>
                <a:lnTo>
                  <a:pt x="0" y="622300"/>
                </a:lnTo>
                <a:lnTo>
                  <a:pt x="12313" y="602033"/>
                </a:lnTo>
                <a:cubicBezTo>
                  <a:pt x="257702" y="238810"/>
                  <a:pt x="673263" y="0"/>
                  <a:pt x="1144600" y="0"/>
                </a:cubicBezTo>
                <a:close/>
              </a:path>
            </a:pathLst>
          </a:custGeom>
          <a:gradFill>
            <a:gsLst>
              <a:gs pos="0">
                <a:schemeClr val="accent1">
                  <a:alpha val="30000"/>
                </a:schemeClr>
              </a:gs>
              <a:gs pos="100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grpSp>
        <p:nvGrpSpPr>
          <p:cNvPr id="32" name="组合 31"/>
          <p:cNvGrpSpPr/>
          <p:nvPr userDrawn="1"/>
        </p:nvGrpSpPr>
        <p:grpSpPr>
          <a:xfrm>
            <a:off x="784349" y="4140054"/>
            <a:ext cx="521336" cy="330836"/>
            <a:chOff x="784349" y="4046220"/>
            <a:chExt cx="521336" cy="330836"/>
          </a:xfrm>
        </p:grpSpPr>
        <p:sp>
          <p:nvSpPr>
            <p:cNvPr id="30" name="矩形: 圆角 29"/>
            <p:cNvSpPr/>
            <p:nvPr/>
          </p:nvSpPr>
          <p:spPr>
            <a:xfrm>
              <a:off x="784349" y="4046220"/>
              <a:ext cx="330836" cy="330836"/>
            </a:xfrm>
            <a:prstGeom prst="roundRect">
              <a:avLst>
                <a:gd name="adj" fmla="val 50000"/>
              </a:avLst>
            </a:prstGeom>
            <a:gradFill>
              <a:gsLst>
                <a:gs pos="0">
                  <a:schemeClr val="accent1"/>
                </a:gs>
                <a:gs pos="88000">
                  <a:schemeClr val="accent1">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圆角 30"/>
            <p:cNvSpPr/>
            <p:nvPr/>
          </p:nvSpPr>
          <p:spPr>
            <a:xfrm>
              <a:off x="974849" y="4046220"/>
              <a:ext cx="330836" cy="330836"/>
            </a:xfrm>
            <a:prstGeom prst="roundRect">
              <a:avLst>
                <a:gd name="adj" fmla="val 50000"/>
              </a:avLst>
            </a:prstGeom>
            <a:gradFill>
              <a:gsLst>
                <a:gs pos="0">
                  <a:schemeClr val="accent2"/>
                </a:gs>
                <a:gs pos="88000">
                  <a:schemeClr val="accent2">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defRPr/>
            </a:lvl1pPr>
          </a:lstStyle>
          <a:p>
            <a:pPr lvl="0"/>
            <a:r>
              <a:rPr lang="en-US"/>
              <a:t>Click to add title</a:t>
            </a:r>
            <a:endParaRPr lang="en-US"/>
          </a:p>
        </p:txBody>
      </p:sp>
      <p:sp>
        <p:nvSpPr>
          <p:cNvPr id="3" name="内容占位符 2"/>
          <p:cNvSpPr>
            <a:spLocks noGrp="1"/>
          </p:cNvSpPr>
          <p:nvPr>
            <p:ph idx="1" hasCustomPrompt="1"/>
          </p:nvPr>
        </p:nvSpPr>
        <p:spPr/>
        <p:txBody>
          <a:bodyPr/>
          <a:lstStyle>
            <a:lvl1pPr>
              <a:defRPr/>
            </a:lvl1pPr>
          </a:lstStyle>
          <a:p>
            <a:pPr lvl="0"/>
            <a:r>
              <a:rPr lang="en-US"/>
              <a:t>Click to add text</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日期占位符 3"/>
          <p:cNvSpPr>
            <a:spLocks noGrp="1"/>
          </p:cNvSpPr>
          <p:nvPr>
            <p:ph type="dt" sz="half" idx="10"/>
          </p:nvPr>
        </p:nvSpPr>
        <p:spPr/>
        <p:txBody>
          <a:bodyPr/>
          <a:lstStyle/>
          <a:p>
            <a:endParaRPr lang="en-US"/>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fld id="{C8BB1146-E542-4D4E-B8E9-6919A11DDD48}"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matchingName="Agenda">
  <p:cSld name="Agenda">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60400" y="1500187"/>
            <a:ext cx="2836562" cy="915667"/>
          </a:xfrm>
        </p:spPr>
        <p:txBody>
          <a:bodyPr anchor="t">
            <a:normAutofit/>
          </a:bodyPr>
          <a:lstStyle>
            <a:lvl1pPr algn="r">
              <a:defRPr sz="2800"/>
            </a:lvl1pPr>
          </a:lstStyle>
          <a:p>
            <a:pPr lvl="0"/>
            <a:r>
              <a:rPr lang="en-US"/>
              <a:t>Agenda</a:t>
            </a:r>
            <a:endParaRPr lang="en-US"/>
          </a:p>
        </p:txBody>
      </p:sp>
      <p:sp>
        <p:nvSpPr>
          <p:cNvPr id="3" name="内容占位符 2"/>
          <p:cNvSpPr>
            <a:spLocks noGrp="1"/>
          </p:cNvSpPr>
          <p:nvPr>
            <p:ph sz="quarter" idx="1" hasCustomPrompt="1"/>
          </p:nvPr>
        </p:nvSpPr>
        <p:spPr>
          <a:xfrm>
            <a:off x="3745078" y="1500188"/>
            <a:ext cx="7773821" cy="4633912"/>
          </a:xfrm>
        </p:spPr>
        <p:txBody>
          <a:bodyPr/>
          <a:lstStyle>
            <a:lvl1pPr marL="342900" indent="-342900">
              <a:lnSpc>
                <a:spcPct val="100000"/>
              </a:lnSpc>
              <a:buFont typeface="+mj-lt"/>
              <a:buAutoNum type="arabicPeriod"/>
              <a:defRPr/>
            </a:lvl1pPr>
            <a:lvl2pPr marL="800100" indent="-342900">
              <a:lnSpc>
                <a:spcPct val="100000"/>
              </a:lnSpc>
              <a:buFont typeface="+mj-ea"/>
              <a:buAutoNum type="circleNumDbPlain"/>
              <a:defRPr/>
            </a:lvl2pPr>
            <a:lvl3pPr marL="1257300" indent="-342900">
              <a:lnSpc>
                <a:spcPct val="100000"/>
              </a:lnSpc>
              <a:buFont typeface="+mj-lt"/>
              <a:buAutoNum type="alphaLcParenR"/>
              <a:defRPr/>
            </a:lvl3pPr>
            <a:lvl4pPr>
              <a:lnSpc>
                <a:spcPct val="100000"/>
              </a:lnSpc>
              <a:defRPr/>
            </a:lvl4pPr>
            <a:lvl5pPr>
              <a:lnSpc>
                <a:spcPct val="100000"/>
              </a:lnSpc>
              <a:defRPr/>
            </a:lvl5pPr>
          </a:lstStyle>
          <a:p>
            <a:pPr lvl="0"/>
            <a:r>
              <a:rPr lang="en-US"/>
              <a:t>Click to add text</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日期占位符 3"/>
          <p:cNvSpPr>
            <a:spLocks noGrp="1"/>
          </p:cNvSpPr>
          <p:nvPr>
            <p:ph type="dt" sz="half" idx="10"/>
          </p:nvPr>
        </p:nvSpPr>
        <p:spPr/>
        <p:txBody>
          <a:bodyPr/>
          <a:lstStyle/>
          <a:p>
            <a:endParaRPr lang="en-US" dirty="0"/>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fld id="{C8BB1146-E542-4D4E-B8E9-6919A11DDD48}" type="slidenum">
              <a:rPr lang="en-US" smtClean="0"/>
            </a:fld>
            <a:endParaRPr lang="en-US" dirty="0"/>
          </a:p>
        </p:txBody>
      </p:sp>
      <p:cxnSp>
        <p:nvCxnSpPr>
          <p:cNvPr id="7" name="直接连接符 6"/>
          <p:cNvCxnSpPr/>
          <p:nvPr/>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8" name="任意多边形: 形状 7"/>
          <p:cNvSpPr>
            <a:spLocks noChangeAspect="1"/>
          </p:cNvSpPr>
          <p:nvPr/>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blipFill>
            <a:blip r:embed="rId2"/>
            <a:srcRect/>
            <a:stretch>
              <a:fillRect l="-5167" t="-7737" r="-8001" b="-15439"/>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形状 7"/>
          <p:cNvSpPr/>
          <p:nvPr userDrawn="1"/>
        </p:nvSpPr>
        <p:spPr>
          <a:xfrm flipH="1">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gradFill>
            <a:gsLst>
              <a:gs pos="17000">
                <a:schemeClr val="accent1">
                  <a:lumMod val="5000"/>
                  <a:lumOff val="95000"/>
                </a:schemeClr>
              </a:gs>
              <a:gs pos="85000">
                <a:schemeClr val="bg1">
                  <a:alpha val="0"/>
                </a:scheme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male-user-shadow_16480"/>
          <p:cNvSpPr/>
          <p:nvPr userDrawn="1"/>
        </p:nvSpPr>
        <p:spPr>
          <a:xfrm>
            <a:off x="6545831" y="1499831"/>
            <a:ext cx="3535178" cy="3329095"/>
          </a:xfrm>
          <a:custGeom>
            <a:avLst/>
            <a:gdLst>
              <a:gd name="connsiteX0" fmla="*/ 160499 w 601942"/>
              <a:gd name="connsiteY0" fmla="*/ 312393 h 566852"/>
              <a:gd name="connsiteX1" fmla="*/ 301025 w 601942"/>
              <a:gd name="connsiteY1" fmla="*/ 370472 h 566852"/>
              <a:gd name="connsiteX2" fmla="*/ 441371 w 601942"/>
              <a:gd name="connsiteY2" fmla="*/ 312393 h 566852"/>
              <a:gd name="connsiteX3" fmla="*/ 601713 w 601942"/>
              <a:gd name="connsiteY3" fmla="*/ 542350 h 566852"/>
              <a:gd name="connsiteX4" fmla="*/ 596805 w 601942"/>
              <a:gd name="connsiteY4" fmla="*/ 558685 h 566852"/>
              <a:gd name="connsiteX5" fmla="*/ 577898 w 601942"/>
              <a:gd name="connsiteY5" fmla="*/ 566852 h 566852"/>
              <a:gd name="connsiteX6" fmla="*/ 24153 w 601942"/>
              <a:gd name="connsiteY6" fmla="*/ 566852 h 566852"/>
              <a:gd name="connsiteX7" fmla="*/ 5246 w 601942"/>
              <a:gd name="connsiteY7" fmla="*/ 558685 h 566852"/>
              <a:gd name="connsiteX8" fmla="*/ 156 w 601942"/>
              <a:gd name="connsiteY8" fmla="*/ 542350 h 566852"/>
              <a:gd name="connsiteX9" fmla="*/ 160499 w 601942"/>
              <a:gd name="connsiteY9" fmla="*/ 312393 h 566852"/>
              <a:gd name="connsiteX10" fmla="*/ 301010 w 601942"/>
              <a:gd name="connsiteY10" fmla="*/ 0 h 566852"/>
              <a:gd name="connsiteX11" fmla="*/ 473346 w 601942"/>
              <a:gd name="connsiteY11" fmla="*/ 172074 h 566852"/>
              <a:gd name="connsiteX12" fmla="*/ 434989 w 601942"/>
              <a:gd name="connsiteY12" fmla="*/ 280074 h 566852"/>
              <a:gd name="connsiteX13" fmla="*/ 425717 w 601942"/>
              <a:gd name="connsiteY13" fmla="*/ 290602 h 566852"/>
              <a:gd name="connsiteX14" fmla="*/ 415537 w 601942"/>
              <a:gd name="connsiteY14" fmla="*/ 300222 h 566852"/>
              <a:gd name="connsiteX15" fmla="*/ 301010 w 601942"/>
              <a:gd name="connsiteY15" fmla="*/ 344148 h 566852"/>
              <a:gd name="connsiteX16" fmla="*/ 186302 w 601942"/>
              <a:gd name="connsiteY16" fmla="*/ 300222 h 566852"/>
              <a:gd name="connsiteX17" fmla="*/ 176122 w 601942"/>
              <a:gd name="connsiteY17" fmla="*/ 290602 h 566852"/>
              <a:gd name="connsiteX18" fmla="*/ 166850 w 601942"/>
              <a:gd name="connsiteY18" fmla="*/ 280074 h 566852"/>
              <a:gd name="connsiteX19" fmla="*/ 128493 w 601942"/>
              <a:gd name="connsiteY19" fmla="*/ 172074 h 566852"/>
              <a:gd name="connsiteX20" fmla="*/ 301010 w 601942"/>
              <a:gd name="connsiteY20" fmla="*/ 0 h 5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42" h="566852">
                <a:moveTo>
                  <a:pt x="160499" y="312393"/>
                </a:moveTo>
                <a:cubicBezTo>
                  <a:pt x="196494" y="348330"/>
                  <a:pt x="246124" y="370472"/>
                  <a:pt x="301025" y="370472"/>
                </a:cubicBezTo>
                <a:cubicBezTo>
                  <a:pt x="355746" y="370472"/>
                  <a:pt x="405375" y="348330"/>
                  <a:pt x="441371" y="312393"/>
                </a:cubicBezTo>
                <a:cubicBezTo>
                  <a:pt x="526632" y="357223"/>
                  <a:pt x="588806" y="441438"/>
                  <a:pt x="601713" y="542350"/>
                </a:cubicBezTo>
                <a:cubicBezTo>
                  <a:pt x="602622" y="548339"/>
                  <a:pt x="600804" y="554147"/>
                  <a:pt x="596805" y="558685"/>
                </a:cubicBezTo>
                <a:cubicBezTo>
                  <a:pt x="592078" y="563948"/>
                  <a:pt x="585170" y="566852"/>
                  <a:pt x="577898" y="566852"/>
                </a:cubicBezTo>
                <a:lnTo>
                  <a:pt x="24153" y="566852"/>
                </a:lnTo>
                <a:cubicBezTo>
                  <a:pt x="16699" y="566852"/>
                  <a:pt x="9791" y="563948"/>
                  <a:pt x="5246" y="558685"/>
                </a:cubicBezTo>
                <a:cubicBezTo>
                  <a:pt x="1247" y="554147"/>
                  <a:pt x="-571" y="548339"/>
                  <a:pt x="156" y="542350"/>
                </a:cubicBezTo>
                <a:cubicBezTo>
                  <a:pt x="13064" y="441438"/>
                  <a:pt x="75419" y="357223"/>
                  <a:pt x="160499" y="312393"/>
                </a:cubicBezTo>
                <a:close/>
                <a:moveTo>
                  <a:pt x="301010" y="0"/>
                </a:moveTo>
                <a:cubicBezTo>
                  <a:pt x="395904" y="0"/>
                  <a:pt x="473346" y="77143"/>
                  <a:pt x="473346" y="172074"/>
                </a:cubicBezTo>
                <a:cubicBezTo>
                  <a:pt x="473346" y="212914"/>
                  <a:pt x="458985" y="250488"/>
                  <a:pt x="434989" y="280074"/>
                </a:cubicBezTo>
                <a:cubicBezTo>
                  <a:pt x="432080" y="283704"/>
                  <a:pt x="428990" y="287153"/>
                  <a:pt x="425717" y="290602"/>
                </a:cubicBezTo>
                <a:cubicBezTo>
                  <a:pt x="422445" y="293869"/>
                  <a:pt x="419173" y="297136"/>
                  <a:pt x="415537" y="300222"/>
                </a:cubicBezTo>
                <a:cubicBezTo>
                  <a:pt x="385179" y="327449"/>
                  <a:pt x="345003" y="344148"/>
                  <a:pt x="301010" y="344148"/>
                </a:cubicBezTo>
                <a:cubicBezTo>
                  <a:pt x="256836" y="344148"/>
                  <a:pt x="216842" y="327449"/>
                  <a:pt x="186302" y="300222"/>
                </a:cubicBezTo>
                <a:cubicBezTo>
                  <a:pt x="182848" y="297136"/>
                  <a:pt x="179394" y="293869"/>
                  <a:pt x="176122" y="290602"/>
                </a:cubicBezTo>
                <a:cubicBezTo>
                  <a:pt x="173031" y="287153"/>
                  <a:pt x="169759" y="283704"/>
                  <a:pt x="166850" y="280074"/>
                </a:cubicBezTo>
                <a:cubicBezTo>
                  <a:pt x="143036" y="250488"/>
                  <a:pt x="128493" y="212914"/>
                  <a:pt x="128493" y="172074"/>
                </a:cubicBezTo>
                <a:cubicBezTo>
                  <a:pt x="128493" y="77143"/>
                  <a:pt x="205935" y="0"/>
                  <a:pt x="301010" y="0"/>
                </a:cubicBezTo>
                <a:close/>
              </a:path>
            </a:pathLst>
          </a:custGeom>
          <a:gradFill>
            <a:gsLst>
              <a:gs pos="43000">
                <a:schemeClr val="accent1">
                  <a:alpha val="20000"/>
                </a:schemeClr>
              </a:gs>
              <a:gs pos="88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标题 1"/>
          <p:cNvSpPr>
            <a:spLocks noGrp="1"/>
          </p:cNvSpPr>
          <p:nvPr>
            <p:ph type="title" hasCustomPrompt="1"/>
          </p:nvPr>
        </p:nvSpPr>
        <p:spPr>
          <a:xfrm>
            <a:off x="5107940" y="2816435"/>
            <a:ext cx="6410960" cy="1371600"/>
          </a:xfrm>
        </p:spPr>
        <p:txBody>
          <a:bodyPr anchor="b">
            <a:normAutofit/>
          </a:bodyPr>
          <a:lstStyle>
            <a:lvl1pPr algn="ctr">
              <a:defRPr sz="4400"/>
            </a:lvl1pPr>
          </a:lstStyle>
          <a:p>
            <a:pPr lvl="0"/>
            <a:r>
              <a:rPr lang="en-US" dirty="0"/>
              <a:t>Click to add title</a:t>
            </a:r>
            <a:endParaRPr lang="en-US" dirty="0"/>
          </a:p>
        </p:txBody>
      </p:sp>
      <p:sp>
        <p:nvSpPr>
          <p:cNvPr id="3" name="文本占位符 2"/>
          <p:cNvSpPr>
            <a:spLocks noGrp="1"/>
          </p:cNvSpPr>
          <p:nvPr>
            <p:ph type="body" idx="1" hasCustomPrompt="1"/>
          </p:nvPr>
        </p:nvSpPr>
        <p:spPr>
          <a:xfrm>
            <a:off x="5107940" y="4193540"/>
            <a:ext cx="6410960" cy="520700"/>
          </a:xfrm>
        </p:spPr>
        <p:txBody>
          <a:bodyPr>
            <a:normAutofit/>
          </a:bodyPr>
          <a:lstStyle>
            <a:lvl1pPr marL="0" indent="0" algn="ctr">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text</a:t>
            </a:r>
            <a:endParaRPr lang="en-US" dirty="0"/>
          </a:p>
        </p:txBody>
      </p:sp>
      <p:sp>
        <p:nvSpPr>
          <p:cNvPr id="4" name="日期占位符 3"/>
          <p:cNvSpPr>
            <a:spLocks noGrp="1"/>
          </p:cNvSpPr>
          <p:nvPr>
            <p:ph type="dt" sz="half" idx="10"/>
          </p:nvPr>
        </p:nvSpPr>
        <p:spPr/>
        <p:txBody>
          <a:bodyPr/>
          <a:lstStyle/>
          <a:p>
            <a:endParaRPr lang="en-US"/>
          </a:p>
        </p:txBody>
      </p:sp>
      <p:sp>
        <p:nvSpPr>
          <p:cNvPr id="5" name="页脚占位符 4"/>
          <p:cNvSpPr>
            <a:spLocks noGrp="1"/>
          </p:cNvSpPr>
          <p:nvPr>
            <p:ph type="ftr" sz="quarter" idx="11"/>
          </p:nvPr>
        </p:nvSpPr>
        <p:spPr/>
        <p:txBody>
          <a:bodyPr/>
          <a:lstStyle/>
          <a:p>
            <a:endParaRPr lang="en-US" dirty="0"/>
          </a:p>
        </p:txBody>
      </p:sp>
      <p:sp>
        <p:nvSpPr>
          <p:cNvPr id="6" name="灯片编号占位符 5"/>
          <p:cNvSpPr>
            <a:spLocks noGrp="1"/>
          </p:cNvSpPr>
          <p:nvPr>
            <p:ph type="sldNum" sz="quarter" idx="12"/>
          </p:nvPr>
        </p:nvSpPr>
        <p:spPr/>
        <p:txBody>
          <a:bodyPr/>
          <a:lstStyle/>
          <a:p>
            <a:fld id="{C8BB1146-E542-4D4E-B8E9-6919A11DDD48}" type="slidenum">
              <a:rPr lang="en-US" smtClean="0"/>
            </a:fld>
            <a:endParaRPr lang="en-US"/>
          </a:p>
        </p:txBody>
      </p:sp>
      <p:grpSp>
        <p:nvGrpSpPr>
          <p:cNvPr id="10" name="组合 9"/>
          <p:cNvGrpSpPr/>
          <p:nvPr userDrawn="1"/>
        </p:nvGrpSpPr>
        <p:grpSpPr>
          <a:xfrm>
            <a:off x="8052752" y="4769377"/>
            <a:ext cx="521336" cy="330836"/>
            <a:chOff x="784349" y="4046220"/>
            <a:chExt cx="521336" cy="330836"/>
          </a:xfrm>
        </p:grpSpPr>
        <p:sp>
          <p:nvSpPr>
            <p:cNvPr id="11" name="矩形: 圆角 10"/>
            <p:cNvSpPr/>
            <p:nvPr/>
          </p:nvSpPr>
          <p:spPr>
            <a:xfrm>
              <a:off x="784349" y="4046220"/>
              <a:ext cx="330836" cy="330836"/>
            </a:xfrm>
            <a:prstGeom prst="roundRect">
              <a:avLst>
                <a:gd name="adj" fmla="val 50000"/>
              </a:avLst>
            </a:prstGeom>
            <a:gradFill>
              <a:gsLst>
                <a:gs pos="0">
                  <a:schemeClr val="accent1"/>
                </a:gs>
                <a:gs pos="88000">
                  <a:schemeClr val="accent1">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a:off x="974849" y="4046220"/>
              <a:ext cx="330836" cy="330836"/>
            </a:xfrm>
            <a:prstGeom prst="roundRect">
              <a:avLst>
                <a:gd name="adj" fmla="val 50000"/>
              </a:avLst>
            </a:prstGeom>
            <a:gradFill>
              <a:gsLst>
                <a:gs pos="0">
                  <a:schemeClr val="accent2"/>
                </a:gs>
                <a:gs pos="88000">
                  <a:schemeClr val="accent2">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任意多边形: 形状 17"/>
          <p:cNvSpPr/>
          <p:nvPr userDrawn="1"/>
        </p:nvSpPr>
        <p:spPr>
          <a:xfrm>
            <a:off x="1" y="0"/>
            <a:ext cx="3030631" cy="1702808"/>
          </a:xfrm>
          <a:custGeom>
            <a:avLst/>
            <a:gdLst>
              <a:gd name="connsiteX0" fmla="*/ 0 w 3030631"/>
              <a:gd name="connsiteY0" fmla="*/ 0 h 1702808"/>
              <a:gd name="connsiteX1" fmla="*/ 3030631 w 3030631"/>
              <a:gd name="connsiteY1" fmla="*/ 0 h 1702808"/>
              <a:gd name="connsiteX2" fmla="*/ 3026151 w 3030631"/>
              <a:gd name="connsiteY2" fmla="*/ 9299 h 1702808"/>
              <a:gd name="connsiteX3" fmla="*/ 180754 w 3030631"/>
              <a:gd name="connsiteY3" fmla="*/ 1702808 h 1702808"/>
              <a:gd name="connsiteX4" fmla="*/ 14232 w 3030631"/>
              <a:gd name="connsiteY4" fmla="*/ 1698597 h 1702808"/>
              <a:gd name="connsiteX5" fmla="*/ 0 w 3030631"/>
              <a:gd name="connsiteY5" fmla="*/ 1697515 h 1702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0631" h="1702808">
                <a:moveTo>
                  <a:pt x="0" y="0"/>
                </a:moveTo>
                <a:lnTo>
                  <a:pt x="3030631" y="0"/>
                </a:lnTo>
                <a:lnTo>
                  <a:pt x="3026151" y="9299"/>
                </a:lnTo>
                <a:cubicBezTo>
                  <a:pt x="2478176" y="1018029"/>
                  <a:pt x="1409434" y="1702808"/>
                  <a:pt x="180754" y="1702808"/>
                </a:cubicBezTo>
                <a:cubicBezTo>
                  <a:pt x="124905" y="1702808"/>
                  <a:pt x="69386" y="1701393"/>
                  <a:pt x="14232" y="1698597"/>
                </a:cubicBezTo>
                <a:lnTo>
                  <a:pt x="0" y="1697515"/>
                </a:lnTo>
                <a:close/>
              </a:path>
            </a:pathLst>
          </a:custGeom>
          <a:gradFill>
            <a:gsLst>
              <a:gs pos="0">
                <a:schemeClr val="accent1">
                  <a:alpha val="20000"/>
                </a:schemeClr>
              </a:gs>
              <a:gs pos="100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21" name="任意多边形: 形状 20"/>
          <p:cNvSpPr/>
          <p:nvPr userDrawn="1"/>
        </p:nvSpPr>
        <p:spPr>
          <a:xfrm>
            <a:off x="10774350" y="6235700"/>
            <a:ext cx="1417650" cy="622300"/>
          </a:xfrm>
          <a:custGeom>
            <a:avLst/>
            <a:gdLst>
              <a:gd name="connsiteX0" fmla="*/ 1144600 w 1417650"/>
              <a:gd name="connsiteY0" fmla="*/ 0 h 622300"/>
              <a:gd name="connsiteX1" fmla="*/ 1318514 w 1417650"/>
              <a:gd name="connsiteY1" fmla="*/ 10971 h 622300"/>
              <a:gd name="connsiteX2" fmla="*/ 1417650 w 1417650"/>
              <a:gd name="connsiteY2" fmla="*/ 29939 h 622300"/>
              <a:gd name="connsiteX3" fmla="*/ 1417650 w 1417650"/>
              <a:gd name="connsiteY3" fmla="*/ 622300 h 622300"/>
              <a:gd name="connsiteX4" fmla="*/ 0 w 1417650"/>
              <a:gd name="connsiteY4" fmla="*/ 622300 h 622300"/>
              <a:gd name="connsiteX5" fmla="*/ 12313 w 1417650"/>
              <a:gd name="connsiteY5" fmla="*/ 602033 h 622300"/>
              <a:gd name="connsiteX6" fmla="*/ 1144600 w 1417650"/>
              <a:gd name="connsiteY6" fmla="*/ 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7650" h="622300">
                <a:moveTo>
                  <a:pt x="1144600" y="0"/>
                </a:moveTo>
                <a:cubicBezTo>
                  <a:pt x="1203517" y="0"/>
                  <a:pt x="1261563" y="3732"/>
                  <a:pt x="1318514" y="10971"/>
                </a:cubicBezTo>
                <a:lnTo>
                  <a:pt x="1417650" y="29939"/>
                </a:lnTo>
                <a:lnTo>
                  <a:pt x="1417650" y="622300"/>
                </a:lnTo>
                <a:lnTo>
                  <a:pt x="0" y="622300"/>
                </a:lnTo>
                <a:lnTo>
                  <a:pt x="12313" y="602033"/>
                </a:lnTo>
                <a:cubicBezTo>
                  <a:pt x="257702" y="238810"/>
                  <a:pt x="673263" y="0"/>
                  <a:pt x="1144600" y="0"/>
                </a:cubicBezTo>
                <a:close/>
              </a:path>
            </a:pathLst>
          </a:custGeom>
          <a:gradFill>
            <a:gsLst>
              <a:gs pos="0">
                <a:schemeClr val="accent1">
                  <a:alpha val="20000"/>
                </a:schemeClr>
              </a:gs>
              <a:gs pos="100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defRPr/>
            </a:lvl1pPr>
          </a:lstStyle>
          <a:p>
            <a:pPr lvl="0"/>
            <a:r>
              <a:rPr lang="en-US"/>
              <a:t>Click to add title</a:t>
            </a:r>
            <a:endParaRPr lang="en-US"/>
          </a:p>
        </p:txBody>
      </p:sp>
      <p:sp>
        <p:nvSpPr>
          <p:cNvPr id="3" name="日期占位符 2"/>
          <p:cNvSpPr>
            <a:spLocks noGrp="1"/>
          </p:cNvSpPr>
          <p:nvPr>
            <p:ph type="dt" sz="half" idx="10"/>
          </p:nvPr>
        </p:nvSpPr>
        <p:spPr/>
        <p:txBody>
          <a:bodyPr/>
          <a:lstStyle/>
          <a:p>
            <a:endParaRPr lang="en-US"/>
          </a:p>
        </p:txBody>
      </p:sp>
      <p:sp>
        <p:nvSpPr>
          <p:cNvPr id="4" name="页脚占位符 3"/>
          <p:cNvSpPr>
            <a:spLocks noGrp="1"/>
          </p:cNvSpPr>
          <p:nvPr>
            <p:ph type="ftr" sz="quarter" idx="11"/>
          </p:nvPr>
        </p:nvSpPr>
        <p:spPr/>
        <p:txBody>
          <a:bodyPr/>
          <a:lstStyle/>
          <a:p>
            <a:endParaRPr lang="en-US" dirty="0"/>
          </a:p>
        </p:txBody>
      </p:sp>
      <p:sp>
        <p:nvSpPr>
          <p:cNvPr id="5" name="灯片编号占位符 4"/>
          <p:cNvSpPr>
            <a:spLocks noGrp="1"/>
          </p:cNvSpPr>
          <p:nvPr>
            <p:ph type="sldNum" sz="quarter" idx="12"/>
          </p:nvPr>
        </p:nvSpPr>
        <p:spPr/>
        <p:txBody>
          <a:bodyPr/>
          <a:lstStyle/>
          <a:p>
            <a:fld id="{C8BB1146-E542-4D4E-B8E9-6919A11DDD48}"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en-US"/>
          </a:p>
        </p:txBody>
      </p:sp>
      <p:sp>
        <p:nvSpPr>
          <p:cNvPr id="3" name="页脚占位符 2"/>
          <p:cNvSpPr>
            <a:spLocks noGrp="1"/>
          </p:cNvSpPr>
          <p:nvPr>
            <p:ph type="ftr" sz="quarter" idx="11"/>
          </p:nvPr>
        </p:nvSpPr>
        <p:spPr/>
        <p:txBody>
          <a:bodyPr/>
          <a:lstStyle/>
          <a:p>
            <a:endParaRPr lang="en-US" dirty="0"/>
          </a:p>
        </p:txBody>
      </p:sp>
      <p:sp>
        <p:nvSpPr>
          <p:cNvPr id="4" name="灯片编号占位符 3"/>
          <p:cNvSpPr>
            <a:spLocks noGrp="1"/>
          </p:cNvSpPr>
          <p:nvPr>
            <p:ph type="sldNum" sz="quarter" idx="12"/>
          </p:nvPr>
        </p:nvSpPr>
        <p:spPr/>
        <p:txBody>
          <a:bodyPr/>
          <a:lstStyle/>
          <a:p>
            <a:fld id="{C8BB1146-E542-4D4E-B8E9-6919A11DDD48}"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userDrawn="1" matchingName="Closing">
  <p:cSld name="Closing">
    <p:spTree>
      <p:nvGrpSpPr>
        <p:cNvPr id="1" name=""/>
        <p:cNvGrpSpPr/>
        <p:nvPr/>
      </p:nvGrpSpPr>
      <p:grpSpPr>
        <a:xfrm>
          <a:off x="0" y="0"/>
          <a:ext cx="0" cy="0"/>
          <a:chOff x="0" y="0"/>
          <a:chExt cx="0" cy="0"/>
        </a:xfrm>
      </p:grpSpPr>
      <p:sp>
        <p:nvSpPr>
          <p:cNvPr id="3" name="矩形 2"/>
          <p:cNvSpPr/>
          <p:nvPr userDrawn="1"/>
        </p:nvSpPr>
        <p:spPr>
          <a:xfrm>
            <a:off x="0" y="0"/>
            <a:ext cx="12192001" cy="6858000"/>
          </a:xfrm>
          <a:prstGeom prst="rect">
            <a:avLst/>
          </a:prstGeom>
          <a:blipFill>
            <a:blip r:embed="rId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形状 5"/>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gradFill>
            <a:gsLst>
              <a:gs pos="0">
                <a:schemeClr val="accent1">
                  <a:lumMod val="5000"/>
                  <a:lumOff val="95000"/>
                </a:schemeClr>
              </a:gs>
              <a:gs pos="100000">
                <a:schemeClr val="bg1">
                  <a:alpha val="0"/>
                </a:scheme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male-user-shadow_16480"/>
          <p:cNvSpPr/>
          <p:nvPr userDrawn="1"/>
        </p:nvSpPr>
        <p:spPr>
          <a:xfrm>
            <a:off x="7785862" y="493538"/>
            <a:ext cx="2839698" cy="2674158"/>
          </a:xfrm>
          <a:custGeom>
            <a:avLst/>
            <a:gdLst>
              <a:gd name="connsiteX0" fmla="*/ 160499 w 601942"/>
              <a:gd name="connsiteY0" fmla="*/ 312393 h 566852"/>
              <a:gd name="connsiteX1" fmla="*/ 301025 w 601942"/>
              <a:gd name="connsiteY1" fmla="*/ 370472 h 566852"/>
              <a:gd name="connsiteX2" fmla="*/ 441371 w 601942"/>
              <a:gd name="connsiteY2" fmla="*/ 312393 h 566852"/>
              <a:gd name="connsiteX3" fmla="*/ 601713 w 601942"/>
              <a:gd name="connsiteY3" fmla="*/ 542350 h 566852"/>
              <a:gd name="connsiteX4" fmla="*/ 596805 w 601942"/>
              <a:gd name="connsiteY4" fmla="*/ 558685 h 566852"/>
              <a:gd name="connsiteX5" fmla="*/ 577898 w 601942"/>
              <a:gd name="connsiteY5" fmla="*/ 566852 h 566852"/>
              <a:gd name="connsiteX6" fmla="*/ 24153 w 601942"/>
              <a:gd name="connsiteY6" fmla="*/ 566852 h 566852"/>
              <a:gd name="connsiteX7" fmla="*/ 5246 w 601942"/>
              <a:gd name="connsiteY7" fmla="*/ 558685 h 566852"/>
              <a:gd name="connsiteX8" fmla="*/ 156 w 601942"/>
              <a:gd name="connsiteY8" fmla="*/ 542350 h 566852"/>
              <a:gd name="connsiteX9" fmla="*/ 160499 w 601942"/>
              <a:gd name="connsiteY9" fmla="*/ 312393 h 566852"/>
              <a:gd name="connsiteX10" fmla="*/ 301010 w 601942"/>
              <a:gd name="connsiteY10" fmla="*/ 0 h 566852"/>
              <a:gd name="connsiteX11" fmla="*/ 473346 w 601942"/>
              <a:gd name="connsiteY11" fmla="*/ 172074 h 566852"/>
              <a:gd name="connsiteX12" fmla="*/ 434989 w 601942"/>
              <a:gd name="connsiteY12" fmla="*/ 280074 h 566852"/>
              <a:gd name="connsiteX13" fmla="*/ 425717 w 601942"/>
              <a:gd name="connsiteY13" fmla="*/ 290602 h 566852"/>
              <a:gd name="connsiteX14" fmla="*/ 415537 w 601942"/>
              <a:gd name="connsiteY14" fmla="*/ 300222 h 566852"/>
              <a:gd name="connsiteX15" fmla="*/ 301010 w 601942"/>
              <a:gd name="connsiteY15" fmla="*/ 344148 h 566852"/>
              <a:gd name="connsiteX16" fmla="*/ 186302 w 601942"/>
              <a:gd name="connsiteY16" fmla="*/ 300222 h 566852"/>
              <a:gd name="connsiteX17" fmla="*/ 176122 w 601942"/>
              <a:gd name="connsiteY17" fmla="*/ 290602 h 566852"/>
              <a:gd name="connsiteX18" fmla="*/ 166850 w 601942"/>
              <a:gd name="connsiteY18" fmla="*/ 280074 h 566852"/>
              <a:gd name="connsiteX19" fmla="*/ 128493 w 601942"/>
              <a:gd name="connsiteY19" fmla="*/ 172074 h 566852"/>
              <a:gd name="connsiteX20" fmla="*/ 301010 w 601942"/>
              <a:gd name="connsiteY20" fmla="*/ 0 h 566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42" h="566852">
                <a:moveTo>
                  <a:pt x="160499" y="312393"/>
                </a:moveTo>
                <a:cubicBezTo>
                  <a:pt x="196494" y="348330"/>
                  <a:pt x="246124" y="370472"/>
                  <a:pt x="301025" y="370472"/>
                </a:cubicBezTo>
                <a:cubicBezTo>
                  <a:pt x="355746" y="370472"/>
                  <a:pt x="405375" y="348330"/>
                  <a:pt x="441371" y="312393"/>
                </a:cubicBezTo>
                <a:cubicBezTo>
                  <a:pt x="526632" y="357223"/>
                  <a:pt x="588806" y="441438"/>
                  <a:pt x="601713" y="542350"/>
                </a:cubicBezTo>
                <a:cubicBezTo>
                  <a:pt x="602622" y="548339"/>
                  <a:pt x="600804" y="554147"/>
                  <a:pt x="596805" y="558685"/>
                </a:cubicBezTo>
                <a:cubicBezTo>
                  <a:pt x="592078" y="563948"/>
                  <a:pt x="585170" y="566852"/>
                  <a:pt x="577898" y="566852"/>
                </a:cubicBezTo>
                <a:lnTo>
                  <a:pt x="24153" y="566852"/>
                </a:lnTo>
                <a:cubicBezTo>
                  <a:pt x="16699" y="566852"/>
                  <a:pt x="9791" y="563948"/>
                  <a:pt x="5246" y="558685"/>
                </a:cubicBezTo>
                <a:cubicBezTo>
                  <a:pt x="1247" y="554147"/>
                  <a:pt x="-571" y="548339"/>
                  <a:pt x="156" y="542350"/>
                </a:cubicBezTo>
                <a:cubicBezTo>
                  <a:pt x="13064" y="441438"/>
                  <a:pt x="75419" y="357223"/>
                  <a:pt x="160499" y="312393"/>
                </a:cubicBezTo>
                <a:close/>
                <a:moveTo>
                  <a:pt x="301010" y="0"/>
                </a:moveTo>
                <a:cubicBezTo>
                  <a:pt x="395904" y="0"/>
                  <a:pt x="473346" y="77143"/>
                  <a:pt x="473346" y="172074"/>
                </a:cubicBezTo>
                <a:cubicBezTo>
                  <a:pt x="473346" y="212914"/>
                  <a:pt x="458985" y="250488"/>
                  <a:pt x="434989" y="280074"/>
                </a:cubicBezTo>
                <a:cubicBezTo>
                  <a:pt x="432080" y="283704"/>
                  <a:pt x="428990" y="287153"/>
                  <a:pt x="425717" y="290602"/>
                </a:cubicBezTo>
                <a:cubicBezTo>
                  <a:pt x="422445" y="293869"/>
                  <a:pt x="419173" y="297136"/>
                  <a:pt x="415537" y="300222"/>
                </a:cubicBezTo>
                <a:cubicBezTo>
                  <a:pt x="385179" y="327449"/>
                  <a:pt x="345003" y="344148"/>
                  <a:pt x="301010" y="344148"/>
                </a:cubicBezTo>
                <a:cubicBezTo>
                  <a:pt x="256836" y="344148"/>
                  <a:pt x="216842" y="327449"/>
                  <a:pt x="186302" y="300222"/>
                </a:cubicBezTo>
                <a:cubicBezTo>
                  <a:pt x="182848" y="297136"/>
                  <a:pt x="179394" y="293869"/>
                  <a:pt x="176122" y="290602"/>
                </a:cubicBezTo>
                <a:cubicBezTo>
                  <a:pt x="173031" y="287153"/>
                  <a:pt x="169759" y="283704"/>
                  <a:pt x="166850" y="280074"/>
                </a:cubicBezTo>
                <a:cubicBezTo>
                  <a:pt x="143036" y="250488"/>
                  <a:pt x="128493" y="212914"/>
                  <a:pt x="128493" y="172074"/>
                </a:cubicBezTo>
                <a:cubicBezTo>
                  <a:pt x="128493" y="77143"/>
                  <a:pt x="205935" y="0"/>
                  <a:pt x="301010" y="0"/>
                </a:cubicBezTo>
                <a:close/>
              </a:path>
            </a:pathLst>
          </a:custGeom>
          <a:gradFill>
            <a:gsLst>
              <a:gs pos="43000">
                <a:schemeClr val="accent1">
                  <a:alpha val="30000"/>
                </a:schemeClr>
              </a:gs>
              <a:gs pos="88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矩形 7"/>
          <p:cNvSpPr/>
          <p:nvPr userDrawn="1"/>
        </p:nvSpPr>
        <p:spPr>
          <a:xfrm>
            <a:off x="6144768" y="0"/>
            <a:ext cx="6047232" cy="6858000"/>
          </a:xfrm>
          <a:prstGeom prst="rect">
            <a:avLst/>
          </a:prstGeom>
          <a:blipFill>
            <a:blip r:embed="rId3"/>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标题 1"/>
          <p:cNvSpPr>
            <a:spLocks noGrp="1"/>
          </p:cNvSpPr>
          <p:nvPr>
            <p:ph type="ctrTitle" hasCustomPrompt="1"/>
          </p:nvPr>
        </p:nvSpPr>
        <p:spPr>
          <a:xfrm>
            <a:off x="660400" y="1828801"/>
            <a:ext cx="6238111" cy="2259398"/>
          </a:xfrm>
        </p:spPr>
        <p:txBody>
          <a:bodyPr anchor="b">
            <a:noAutofit/>
          </a:bodyPr>
          <a:lstStyle>
            <a:lvl1pPr algn="l">
              <a:defRPr sz="7200"/>
            </a:lvl1pPr>
          </a:lstStyle>
          <a:p>
            <a:pPr lvl="0"/>
            <a:r>
              <a:rPr lang="en-US" dirty="0"/>
              <a:t>Click to add title</a:t>
            </a:r>
            <a:endParaRPr lang="en-US" dirty="0"/>
          </a:p>
        </p:txBody>
      </p:sp>
      <p:sp>
        <p:nvSpPr>
          <p:cNvPr id="13" name="任意多边形: 形状 12"/>
          <p:cNvSpPr/>
          <p:nvPr userDrawn="1"/>
        </p:nvSpPr>
        <p:spPr>
          <a:xfrm>
            <a:off x="2" y="0"/>
            <a:ext cx="972272" cy="1716444"/>
          </a:xfrm>
          <a:custGeom>
            <a:avLst/>
            <a:gdLst>
              <a:gd name="connsiteX0" fmla="*/ 0 w 1271121"/>
              <a:gd name="connsiteY0" fmla="*/ 0 h 2244030"/>
              <a:gd name="connsiteX1" fmla="*/ 1140832 w 1271121"/>
              <a:gd name="connsiteY1" fmla="*/ 0 h 2244030"/>
              <a:gd name="connsiteX2" fmla="*/ 1141777 w 1271121"/>
              <a:gd name="connsiteY2" fmla="*/ 1962 h 2244030"/>
              <a:gd name="connsiteX3" fmla="*/ 1271121 w 1271121"/>
              <a:gd name="connsiteY3" fmla="*/ 642628 h 2244030"/>
              <a:gd name="connsiteX4" fmla="*/ 114648 w 1271121"/>
              <a:gd name="connsiteY4" fmla="*/ 2214551 h 2244030"/>
              <a:gd name="connsiteX5" fmla="*/ 0 w 1271121"/>
              <a:gd name="connsiteY5" fmla="*/ 2244030 h 224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1121" h="2244030">
                <a:moveTo>
                  <a:pt x="0" y="0"/>
                </a:moveTo>
                <a:lnTo>
                  <a:pt x="1140832" y="0"/>
                </a:lnTo>
                <a:lnTo>
                  <a:pt x="1141777" y="1962"/>
                </a:lnTo>
                <a:cubicBezTo>
                  <a:pt x="1225065" y="198877"/>
                  <a:pt x="1271121" y="415374"/>
                  <a:pt x="1271121" y="642628"/>
                </a:cubicBezTo>
                <a:cubicBezTo>
                  <a:pt x="1271121" y="1381204"/>
                  <a:pt x="784650" y="2006159"/>
                  <a:pt x="114648" y="2214551"/>
                </a:cubicBezTo>
                <a:lnTo>
                  <a:pt x="0" y="2244030"/>
                </a:lnTo>
                <a:close/>
              </a:path>
            </a:pathLst>
          </a:custGeom>
          <a:gradFill>
            <a:gsLst>
              <a:gs pos="0">
                <a:schemeClr val="accent1">
                  <a:alpha val="30000"/>
                </a:schemeClr>
              </a:gs>
              <a:gs pos="100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sp>
        <p:nvSpPr>
          <p:cNvPr id="14" name="任意多边形: 形状 13"/>
          <p:cNvSpPr/>
          <p:nvPr userDrawn="1"/>
        </p:nvSpPr>
        <p:spPr>
          <a:xfrm>
            <a:off x="5266360" y="6235700"/>
            <a:ext cx="2289200" cy="622300"/>
          </a:xfrm>
          <a:custGeom>
            <a:avLst/>
            <a:gdLst>
              <a:gd name="connsiteX0" fmla="*/ 1144600 w 2289200"/>
              <a:gd name="connsiteY0" fmla="*/ 0 h 622300"/>
              <a:gd name="connsiteX1" fmla="*/ 2276888 w 2289200"/>
              <a:gd name="connsiteY1" fmla="*/ 602033 h 622300"/>
              <a:gd name="connsiteX2" fmla="*/ 2289200 w 2289200"/>
              <a:gd name="connsiteY2" fmla="*/ 622300 h 622300"/>
              <a:gd name="connsiteX3" fmla="*/ 0 w 2289200"/>
              <a:gd name="connsiteY3" fmla="*/ 622300 h 622300"/>
              <a:gd name="connsiteX4" fmla="*/ 12313 w 2289200"/>
              <a:gd name="connsiteY4" fmla="*/ 602033 h 622300"/>
              <a:gd name="connsiteX5" fmla="*/ 1144600 w 2289200"/>
              <a:gd name="connsiteY5" fmla="*/ 0 h 622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9200" h="622300">
                <a:moveTo>
                  <a:pt x="1144600" y="0"/>
                </a:moveTo>
                <a:cubicBezTo>
                  <a:pt x="1615938" y="0"/>
                  <a:pt x="2031499" y="238810"/>
                  <a:pt x="2276888" y="602033"/>
                </a:cubicBezTo>
                <a:lnTo>
                  <a:pt x="2289200" y="622300"/>
                </a:lnTo>
                <a:lnTo>
                  <a:pt x="0" y="622300"/>
                </a:lnTo>
                <a:lnTo>
                  <a:pt x="12313" y="602033"/>
                </a:lnTo>
                <a:cubicBezTo>
                  <a:pt x="257702" y="238810"/>
                  <a:pt x="673263" y="0"/>
                  <a:pt x="1144600" y="0"/>
                </a:cubicBezTo>
                <a:close/>
              </a:path>
            </a:pathLst>
          </a:custGeom>
          <a:gradFill>
            <a:gsLst>
              <a:gs pos="0">
                <a:schemeClr val="accent1">
                  <a:alpha val="30000"/>
                </a:schemeClr>
              </a:gs>
              <a:gs pos="100000">
                <a:schemeClr val="accent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a:p>
        </p:txBody>
      </p:sp>
      <p:grpSp>
        <p:nvGrpSpPr>
          <p:cNvPr id="15" name="组合 14"/>
          <p:cNvGrpSpPr/>
          <p:nvPr userDrawn="1"/>
        </p:nvGrpSpPr>
        <p:grpSpPr>
          <a:xfrm>
            <a:off x="784349" y="4196691"/>
            <a:ext cx="521336" cy="330836"/>
            <a:chOff x="784349" y="4046220"/>
            <a:chExt cx="521336" cy="330836"/>
          </a:xfrm>
        </p:grpSpPr>
        <p:sp>
          <p:nvSpPr>
            <p:cNvPr id="16" name="矩形: 圆角 15"/>
            <p:cNvSpPr/>
            <p:nvPr/>
          </p:nvSpPr>
          <p:spPr>
            <a:xfrm>
              <a:off x="784349" y="4046220"/>
              <a:ext cx="330836" cy="330836"/>
            </a:xfrm>
            <a:prstGeom prst="roundRect">
              <a:avLst>
                <a:gd name="adj" fmla="val 50000"/>
              </a:avLst>
            </a:prstGeom>
            <a:gradFill>
              <a:gsLst>
                <a:gs pos="0">
                  <a:schemeClr val="accent1"/>
                </a:gs>
                <a:gs pos="88000">
                  <a:schemeClr val="accent1">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974849" y="4046220"/>
              <a:ext cx="330836" cy="330836"/>
            </a:xfrm>
            <a:prstGeom prst="roundRect">
              <a:avLst>
                <a:gd name="adj" fmla="val 50000"/>
              </a:avLst>
            </a:prstGeom>
            <a:gradFill>
              <a:gsLst>
                <a:gs pos="0">
                  <a:schemeClr val="accent2"/>
                </a:gs>
                <a:gs pos="88000">
                  <a:schemeClr val="accent2">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image" Target="../media/image1.png"/><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0" y="0"/>
            <a:ext cx="12192001" cy="6858000"/>
          </a:xfrm>
          <a:prstGeom prst="rect">
            <a:avLst/>
          </a:prstGeom>
          <a:blipFill>
            <a:blip r:embed="rId8"/>
            <a:srcRect/>
            <a:stretch>
              <a:fillRect l="-2" t="-52824" r="-78750" b="-25930"/>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gradFill>
            <a:gsLst>
              <a:gs pos="0">
                <a:schemeClr val="accent1">
                  <a:lumMod val="5000"/>
                  <a:lumOff val="95000"/>
                </a:schemeClr>
              </a:gs>
              <a:gs pos="100000">
                <a:schemeClr val="bg1">
                  <a:alpha val="60000"/>
                </a:scheme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 name="标题占位符 1"/>
          <p:cNvSpPr>
            <a:spLocks noGrp="1"/>
          </p:cNvSpPr>
          <p:nvPr>
            <p:ph type="title"/>
          </p:nvPr>
        </p:nvSpPr>
        <p:spPr>
          <a:xfrm>
            <a:off x="660400" y="128587"/>
            <a:ext cx="10858500" cy="900112"/>
          </a:xfrm>
          <a:prstGeom prst="rect">
            <a:avLst/>
          </a:prstGeom>
        </p:spPr>
        <p:txBody>
          <a:bodyPr vert="horz" lIns="91440" tIns="45720" rIns="91440" bIns="45720" rtlCol="0" anchor="b">
            <a:normAutofit/>
          </a:bodyPr>
          <a:lstStyle/>
          <a:p>
            <a:pPr lvl="0"/>
            <a:r>
              <a:rPr lang="en-US" dirty="0"/>
              <a:t>Click to add title</a:t>
            </a:r>
            <a:endParaRPr lang="en-US" dirty="0"/>
          </a:p>
        </p:txBody>
      </p:sp>
      <p:sp>
        <p:nvSpPr>
          <p:cNvPr id="3" name="文本占位符 2"/>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en-US"/>
              <a:t>Click to add text</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日期占位符 3"/>
          <p:cNvSpPr>
            <a:spLocks noGrp="1"/>
          </p:cNvSpPr>
          <p:nvPr>
            <p:ph type="dt" sz="half" idx="2"/>
          </p:nvPr>
        </p:nvSpPr>
        <p:spPr>
          <a:xfrm>
            <a:off x="4718050" y="6409690"/>
            <a:ext cx="2743200" cy="274320"/>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US"/>
          </a:p>
        </p:txBody>
      </p:sp>
      <p:sp>
        <p:nvSpPr>
          <p:cNvPr id="5" name="页脚占位符 4"/>
          <p:cNvSpPr>
            <a:spLocks noGrp="1"/>
          </p:cNvSpPr>
          <p:nvPr>
            <p:ph type="ftr" sz="quarter" idx="3"/>
          </p:nvPr>
        </p:nvSpPr>
        <p:spPr>
          <a:xfrm>
            <a:off x="660399" y="6409690"/>
            <a:ext cx="3657600" cy="274320"/>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灯片编号占位符 5"/>
          <p:cNvSpPr>
            <a:spLocks noGrp="1"/>
          </p:cNvSpPr>
          <p:nvPr>
            <p:ph type="sldNum" sz="quarter" idx="4"/>
          </p:nvPr>
        </p:nvSpPr>
        <p:spPr>
          <a:xfrm>
            <a:off x="7861300" y="6409690"/>
            <a:ext cx="3657600" cy="274320"/>
          </a:xfrm>
          <a:prstGeom prst="rect">
            <a:avLst/>
          </a:prstGeom>
        </p:spPr>
        <p:txBody>
          <a:bodyPr vert="horz" lIns="91440" tIns="45720" rIns="91440" bIns="45720" rtlCol="0" anchor="ctr"/>
          <a:lstStyle>
            <a:lvl1pPr algn="r">
              <a:defRPr sz="1000">
                <a:solidFill>
                  <a:schemeClr val="tx1">
                    <a:tint val="75000"/>
                  </a:schemeClr>
                </a:solidFill>
              </a:defRPr>
            </a:lvl1pPr>
          </a:lstStyle>
          <a:p>
            <a:fld id="{C8BB1146-E542-4D4E-B8E9-6919A11DDD48}"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100000"/>
        </a:lnSpc>
        <a:spcBef>
          <a:spcPct val="0"/>
        </a:spcBef>
        <a:buNone/>
        <a:defRPr sz="2800" b="1" kern="1200">
          <a:gradFill>
            <a:gsLst>
              <a:gs pos="0">
                <a:schemeClr val="accent1">
                  <a:lumMod val="60000"/>
                  <a:lumOff val="40000"/>
                </a:schemeClr>
              </a:gs>
              <a:gs pos="70000">
                <a:schemeClr val="accent1"/>
              </a:gs>
            </a:gsLst>
            <a:lin ang="2700000" scaled="0"/>
          </a:gra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9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9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9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9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9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7200" dirty="0"/>
              <a:t>用户增长</a:t>
            </a:r>
            <a:br>
              <a:rPr lang="en-US" altLang="zh-CN" dirty="0"/>
            </a:br>
            <a:r>
              <a:rPr lang="zh-CN" altLang="en-US" dirty="0">
                <a:solidFill>
                  <a:schemeClr val="tx1"/>
                </a:solidFill>
              </a:rPr>
              <a:t>与运营复盘报告</a:t>
            </a:r>
            <a:endParaRPr lang="en-US" dirty="0">
              <a:solidFill>
                <a:schemeClr val="tx1"/>
              </a:solidFill>
            </a:endParaRPr>
          </a:p>
        </p:txBody>
      </p:sp>
      <p:sp>
        <p:nvSpPr>
          <p:cNvPr id="3" name="副标题 2"/>
          <p:cNvSpPr>
            <a:spLocks noGrp="1"/>
          </p:cNvSpPr>
          <p:nvPr>
            <p:ph type="subTitle" idx="1"/>
          </p:nvPr>
        </p:nvSpPr>
        <p:spPr/>
        <p:txBody>
          <a:bodyPr>
            <a:normAutofit fontScale="92500"/>
          </a:bodyPr>
          <a:lstStyle/>
          <a:p>
            <a:r>
              <a:rPr lang="zh-CN" altLang="en-US" dirty="0"/>
              <a:t>全面分析用户增长策略与运营效果，优化未来方向</a:t>
            </a:r>
            <a:endParaRPr lang="zh-CN" altLang="en-US" dirty="0"/>
          </a:p>
        </p:txBody>
      </p:sp>
      <p:sp>
        <p:nvSpPr>
          <p:cNvPr id="29" name="椭圆 28"/>
          <p:cNvSpPr/>
          <p:nvPr/>
        </p:nvSpPr>
        <p:spPr>
          <a:xfrm>
            <a:off x="3663622" y="1505712"/>
            <a:ext cx="1444088" cy="1444088"/>
          </a:xfrm>
          <a:prstGeom prst="ellipse">
            <a:avLst/>
          </a:prstGeom>
          <a:gradFill>
            <a:gsLst>
              <a:gs pos="0">
                <a:schemeClr val="accent2">
                  <a:alpha val="30000"/>
                </a:schemeClr>
              </a:gs>
              <a:gs pos="100000">
                <a:schemeClr val="accent2">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渠道选择与优化</a:t>
            </a:r>
            <a:endParaRPr lang="en-US" dirty="0"/>
          </a:p>
        </p:txBody>
      </p:sp>
      <p:sp>
        <p:nvSpPr>
          <p:cNvPr id="3" name="灯片编号占位符 2"/>
          <p:cNvSpPr>
            <a:spLocks noGrp="1"/>
          </p:cNvSpPr>
          <p:nvPr>
            <p:ph type="sldNum" sz="quarter" idx="12"/>
          </p:nvPr>
        </p:nvSpPr>
        <p:spPr/>
        <p:txBody>
          <a:bodyPr/>
          <a:lstStyle/>
          <a:p>
            <a:fld id="{C8BB1146-E542-4D4E-B8E9-6919A11DDD48}" type="slidenum">
              <a:rPr lang="en-US" smtClean="0"/>
            </a:fld>
            <a:endParaRPr lang="en-US" dirty="0"/>
          </a:p>
        </p:txBody>
      </p:sp>
      <p:grpSp>
        <p:nvGrpSpPr>
          <p:cNvPr id="10" name="组合 9"/>
          <p:cNvGrpSpPr/>
          <p:nvPr/>
        </p:nvGrpSpPr>
        <p:grpSpPr>
          <a:xfrm>
            <a:off x="660400" y="1387520"/>
            <a:ext cx="10871199" cy="4739753"/>
            <a:chOff x="660400" y="1387520"/>
            <a:chExt cx="10871199" cy="4739753"/>
          </a:xfrm>
        </p:grpSpPr>
        <p:sp>
          <p:nvSpPr>
            <p:cNvPr id="23" name="Title"/>
            <p:cNvSpPr/>
            <p:nvPr/>
          </p:nvSpPr>
          <p:spPr>
            <a:xfrm>
              <a:off x="660400" y="5297807"/>
              <a:ext cx="10109199" cy="829466"/>
            </a:xfrm>
            <a:prstGeom prst="roundRect">
              <a:avLst>
                <a:gd name="adj" fmla="val 8880"/>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lt1"/>
                  </a:solidFill>
                  <a:latin typeface="+mj-lt"/>
                  <a:ea typeface="+mj-ea"/>
                  <a:sym typeface="+mn-lt"/>
                </a:rPr>
                <a:t>如何挑选高效获客渠道并持续优化</a:t>
              </a:r>
              <a:endParaRPr lang="en-US" sz="2400" b="1" dirty="0">
                <a:solidFill>
                  <a:schemeClr val="lt1"/>
                </a:solidFill>
                <a:latin typeface="+mj-lt"/>
                <a:ea typeface="+mj-ea"/>
              </a:endParaRPr>
            </a:p>
          </p:txBody>
        </p:sp>
        <p:sp>
          <p:nvSpPr>
            <p:cNvPr id="60" name="PictureMisc1"/>
            <p:cNvSpPr/>
            <p:nvPr/>
          </p:nvSpPr>
          <p:spPr bwMode="auto">
            <a:xfrm>
              <a:off x="9314938" y="1387520"/>
              <a:ext cx="2216661" cy="4739753"/>
            </a:xfrm>
            <a:prstGeom prst="roundRect">
              <a:avLst>
                <a:gd name="adj" fmla="val 6226"/>
              </a:avLst>
            </a:prstGeom>
            <a:blipFill>
              <a:blip r:embed="rId1"/>
              <a:srcRect/>
              <a:stretch>
                <a:fillRect l="-91602" r="-9055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schemeClr val="lt1"/>
                </a:solidFill>
                <a:cs typeface="+mn-ea"/>
                <a:sym typeface="+mn-lt"/>
              </a:endParaRPr>
            </a:p>
          </p:txBody>
        </p:sp>
        <p:grpSp>
          <p:nvGrpSpPr>
            <p:cNvPr id="4" name="组合 3"/>
            <p:cNvGrpSpPr/>
            <p:nvPr/>
          </p:nvGrpSpPr>
          <p:grpSpPr>
            <a:xfrm>
              <a:off x="660401" y="1387523"/>
              <a:ext cx="3990733" cy="1243532"/>
              <a:chOff x="660401" y="1387523"/>
              <a:chExt cx="3990733" cy="1243532"/>
            </a:xfrm>
          </p:grpSpPr>
          <p:sp>
            <p:nvSpPr>
              <p:cNvPr id="58" name="Text1"/>
              <p:cNvSpPr txBox="1"/>
              <p:nvPr/>
            </p:nvSpPr>
            <p:spPr>
              <a:xfrm>
                <a:off x="1296401" y="1801589"/>
                <a:ext cx="3354733" cy="829466"/>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pPr>
                <a:r>
                  <a:rPr lang="zh-CN" altLang="en-US" sz="1200" dirty="0">
                    <a:cs typeface="+mn-ea"/>
                    <a:sym typeface="+mn-lt"/>
                  </a:rPr>
                  <a:t>通过数据分析，评估不同渠道的用户获取成本和转化率。</a:t>
                </a:r>
                <a:endParaRPr lang="en-US" sz="1200" dirty="0"/>
              </a:p>
            </p:txBody>
          </p:sp>
          <p:sp>
            <p:nvSpPr>
              <p:cNvPr id="59" name="Bullet1"/>
              <p:cNvSpPr/>
              <p:nvPr/>
            </p:nvSpPr>
            <p:spPr>
              <a:xfrm>
                <a:off x="1296401" y="1387523"/>
                <a:ext cx="3354733" cy="414067"/>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b="1" dirty="0">
                    <a:cs typeface="+mn-ea"/>
                    <a:sym typeface="+mn-lt"/>
                  </a:rPr>
                  <a:t>渠道分析与评估</a:t>
                </a:r>
                <a:endParaRPr lang="en-US" dirty="0"/>
              </a:p>
            </p:txBody>
          </p:sp>
          <p:sp>
            <p:nvSpPr>
              <p:cNvPr id="56" name="椭圆 55"/>
              <p:cNvSpPr/>
              <p:nvPr/>
            </p:nvSpPr>
            <p:spPr bwMode="auto">
              <a:xfrm>
                <a:off x="660401" y="1583659"/>
                <a:ext cx="502621" cy="502620"/>
              </a:xfrm>
              <a:prstGeom prst="ellipse">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solidFill>
                    <a:latin typeface="+mj-lt"/>
                    <a:ea typeface="+mj-ea"/>
                    <a:sym typeface="+mn-lt"/>
                  </a:rPr>
                  <a:t>1</a:t>
                </a:r>
                <a:endParaRPr sz="2400" b="1" dirty="0">
                  <a:solidFill>
                    <a:schemeClr val="bg1"/>
                  </a:solidFill>
                  <a:latin typeface="+mj-lt"/>
                  <a:ea typeface="+mj-ea"/>
                  <a:sym typeface="+mn-lt"/>
                </a:endParaRPr>
              </a:p>
            </p:txBody>
          </p:sp>
        </p:grpSp>
        <p:grpSp>
          <p:nvGrpSpPr>
            <p:cNvPr id="5" name="组合 4"/>
            <p:cNvGrpSpPr/>
            <p:nvPr/>
          </p:nvGrpSpPr>
          <p:grpSpPr>
            <a:xfrm>
              <a:off x="4934904" y="1387521"/>
              <a:ext cx="3990733" cy="1243532"/>
              <a:chOff x="4934904" y="1387521"/>
              <a:chExt cx="3990733" cy="1243532"/>
            </a:xfrm>
          </p:grpSpPr>
          <p:sp>
            <p:nvSpPr>
              <p:cNvPr id="52" name="Text2"/>
              <p:cNvSpPr txBox="1"/>
              <p:nvPr/>
            </p:nvSpPr>
            <p:spPr>
              <a:xfrm>
                <a:off x="5570904" y="1801587"/>
                <a:ext cx="3354733" cy="829466"/>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pPr>
                <a:r>
                  <a:rPr lang="zh-CN" altLang="en-US" sz="1200" dirty="0">
                    <a:cs typeface="+mn-ea"/>
                    <a:sym typeface="+mn-lt"/>
                  </a:rPr>
                  <a:t>确保所选渠道与目标用户画像高度匹配，提高广告投放精准度和用户参与度。</a:t>
                </a:r>
                <a:endParaRPr lang="en-US" sz="1200" dirty="0"/>
              </a:p>
            </p:txBody>
          </p:sp>
          <p:sp>
            <p:nvSpPr>
              <p:cNvPr id="53" name="Bullet2"/>
              <p:cNvSpPr/>
              <p:nvPr/>
            </p:nvSpPr>
            <p:spPr>
              <a:xfrm>
                <a:off x="5570904" y="1387521"/>
                <a:ext cx="3354733" cy="414067"/>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b="1" dirty="0">
                    <a:cs typeface="+mn-ea"/>
                    <a:sym typeface="+mn-lt"/>
                  </a:rPr>
                  <a:t>用户画像匹配</a:t>
                </a:r>
                <a:endParaRPr lang="en-US" dirty="0"/>
              </a:p>
            </p:txBody>
          </p:sp>
          <p:sp>
            <p:nvSpPr>
              <p:cNvPr id="50" name="椭圆 49"/>
              <p:cNvSpPr/>
              <p:nvPr/>
            </p:nvSpPr>
            <p:spPr bwMode="auto">
              <a:xfrm>
                <a:off x="4934904" y="1583657"/>
                <a:ext cx="502621" cy="502620"/>
              </a:xfrm>
              <a:prstGeom prst="ellipse">
                <a:avLst/>
              </a:prstGeom>
              <a:gradFill>
                <a:gsLst>
                  <a:gs pos="0">
                    <a:schemeClr val="accent2"/>
                  </a:gs>
                  <a:gs pos="89000">
                    <a:schemeClr val="accent2">
                      <a:lumMod val="60000"/>
                      <a:lumOff val="40000"/>
                    </a:schemeClr>
                  </a:gs>
                </a:gsLst>
                <a:lin ang="5400000" scaled="1"/>
              </a:gradFill>
              <a:ln>
                <a:noFill/>
              </a:ln>
              <a:effectLst>
                <a:outerShdw blurRad="152400" dist="1524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solidFill>
                      <a:schemeClr val="bg1"/>
                    </a:solidFill>
                    <a:latin typeface="+mj-lt"/>
                    <a:ea typeface="+mj-ea"/>
                    <a:sym typeface="+mn-lt"/>
                  </a:rPr>
                  <a:t>4</a:t>
                </a:r>
                <a:endParaRPr sz="2400" b="1" dirty="0">
                  <a:solidFill>
                    <a:schemeClr val="bg1"/>
                  </a:solidFill>
                  <a:latin typeface="+mj-lt"/>
                  <a:ea typeface="+mj-ea"/>
                  <a:sym typeface="+mn-lt"/>
                </a:endParaRPr>
              </a:p>
            </p:txBody>
          </p:sp>
        </p:grpSp>
        <p:grpSp>
          <p:nvGrpSpPr>
            <p:cNvPr id="6" name="组合 5"/>
            <p:cNvGrpSpPr/>
            <p:nvPr/>
          </p:nvGrpSpPr>
          <p:grpSpPr>
            <a:xfrm>
              <a:off x="660401" y="2659767"/>
              <a:ext cx="3990733" cy="1243532"/>
              <a:chOff x="660401" y="2659767"/>
              <a:chExt cx="3990733" cy="1243532"/>
            </a:xfrm>
          </p:grpSpPr>
          <p:sp>
            <p:nvSpPr>
              <p:cNvPr id="46" name="Text3"/>
              <p:cNvSpPr txBox="1"/>
              <p:nvPr/>
            </p:nvSpPr>
            <p:spPr>
              <a:xfrm>
                <a:off x="1296401" y="3073833"/>
                <a:ext cx="3354733" cy="829466"/>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pPr>
                <a:r>
                  <a:rPr lang="zh-CN" altLang="en-US" sz="1200" dirty="0" err="1">
                    <a:cs typeface="+mn-ea"/>
                    <a:sym typeface="+mn-lt"/>
                  </a:rPr>
                  <a:t>持续监控渠道表现数据，利用A/B测试调整策略，优化广告内容和投放时间以提升渠道效率。</a:t>
                </a:r>
                <a:endParaRPr lang="en-US" sz="1200" dirty="0"/>
              </a:p>
            </p:txBody>
          </p:sp>
          <p:sp>
            <p:nvSpPr>
              <p:cNvPr id="47" name="Bullet3"/>
              <p:cNvSpPr/>
              <p:nvPr/>
            </p:nvSpPr>
            <p:spPr>
              <a:xfrm>
                <a:off x="1296401" y="2659767"/>
                <a:ext cx="3354733" cy="414067"/>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b="1" dirty="0">
                    <a:cs typeface="+mn-ea"/>
                    <a:sym typeface="+mn-lt"/>
                  </a:rPr>
                  <a:t>数据驱动优化</a:t>
                </a:r>
                <a:endParaRPr lang="en-US" dirty="0"/>
              </a:p>
            </p:txBody>
          </p:sp>
          <p:sp>
            <p:nvSpPr>
              <p:cNvPr id="44" name="椭圆 43"/>
              <p:cNvSpPr/>
              <p:nvPr/>
            </p:nvSpPr>
            <p:spPr bwMode="auto">
              <a:xfrm>
                <a:off x="660401" y="2855903"/>
                <a:ext cx="502621" cy="502620"/>
              </a:xfrm>
              <a:prstGeom prst="ellipse">
                <a:avLst/>
              </a:prstGeom>
              <a:gradFill>
                <a:gsLst>
                  <a:gs pos="0">
                    <a:schemeClr val="accent2"/>
                  </a:gs>
                  <a:gs pos="89000">
                    <a:schemeClr val="accent2">
                      <a:lumMod val="60000"/>
                      <a:lumOff val="40000"/>
                    </a:schemeClr>
                  </a:gs>
                </a:gsLst>
                <a:lin ang="5400000" scaled="1"/>
              </a:gradFill>
              <a:ln>
                <a:noFill/>
              </a:ln>
              <a:effectLst>
                <a:outerShdw blurRad="152400" dist="1524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solidFill>
                      <a:schemeClr val="bg1"/>
                    </a:solidFill>
                    <a:latin typeface="+mj-lt"/>
                    <a:ea typeface="+mj-ea"/>
                    <a:sym typeface="+mn-lt"/>
                  </a:rPr>
                  <a:t>2</a:t>
                </a:r>
                <a:endParaRPr sz="2400" b="1" dirty="0">
                  <a:solidFill>
                    <a:schemeClr val="bg1"/>
                  </a:solidFill>
                  <a:latin typeface="+mj-lt"/>
                  <a:ea typeface="+mj-ea"/>
                  <a:sym typeface="+mn-lt"/>
                </a:endParaRPr>
              </a:p>
            </p:txBody>
          </p:sp>
        </p:grpSp>
        <p:grpSp>
          <p:nvGrpSpPr>
            <p:cNvPr id="7" name="组合 6"/>
            <p:cNvGrpSpPr/>
            <p:nvPr/>
          </p:nvGrpSpPr>
          <p:grpSpPr>
            <a:xfrm>
              <a:off x="4949241" y="2720896"/>
              <a:ext cx="3990733" cy="1243534"/>
              <a:chOff x="4949241" y="2720896"/>
              <a:chExt cx="3990733" cy="1243534"/>
            </a:xfrm>
          </p:grpSpPr>
          <p:sp>
            <p:nvSpPr>
              <p:cNvPr id="40" name="Text4"/>
              <p:cNvSpPr txBox="1"/>
              <p:nvPr/>
            </p:nvSpPr>
            <p:spPr>
              <a:xfrm>
                <a:off x="5585241" y="3134963"/>
                <a:ext cx="3354733" cy="829467"/>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pPr>
                <a:r>
                  <a:rPr lang="zh-CN" altLang="en-US" sz="1200" dirty="0">
                    <a:cs typeface="+mn-ea"/>
                    <a:sym typeface="+mn-lt"/>
                  </a:rPr>
                  <a:t>结合多种渠道的特点，制定综合获客计划，平衡成本与效果，实现用户增长的最大化。</a:t>
                </a:r>
                <a:endParaRPr lang="en-US" sz="1200" dirty="0"/>
              </a:p>
            </p:txBody>
          </p:sp>
          <p:sp>
            <p:nvSpPr>
              <p:cNvPr id="41" name="Bullet4"/>
              <p:cNvSpPr/>
              <p:nvPr/>
            </p:nvSpPr>
            <p:spPr>
              <a:xfrm>
                <a:off x="5585241" y="2720896"/>
                <a:ext cx="3354733" cy="414067"/>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b="1" dirty="0">
                    <a:cs typeface="+mn-ea"/>
                    <a:sym typeface="+mn-lt"/>
                  </a:rPr>
                  <a:t>多渠道组合策略</a:t>
                </a:r>
                <a:endParaRPr lang="en-US" dirty="0"/>
              </a:p>
            </p:txBody>
          </p:sp>
          <p:sp>
            <p:nvSpPr>
              <p:cNvPr id="38" name="椭圆 37"/>
              <p:cNvSpPr/>
              <p:nvPr/>
            </p:nvSpPr>
            <p:spPr bwMode="auto">
              <a:xfrm>
                <a:off x="4949241" y="2917035"/>
                <a:ext cx="502621" cy="502620"/>
              </a:xfrm>
              <a:prstGeom prst="ellipse">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dirty="0">
                    <a:solidFill>
                      <a:schemeClr val="lt1"/>
                    </a:solidFill>
                    <a:sym typeface="+mn-lt"/>
                  </a:rPr>
                  <a:t>5</a:t>
                </a:r>
                <a:endParaRPr sz="2400" b="1" dirty="0">
                  <a:solidFill>
                    <a:schemeClr val="lt1"/>
                  </a:solidFill>
                  <a:sym typeface="+mn-lt"/>
                </a:endParaRPr>
              </a:p>
            </p:txBody>
          </p:sp>
        </p:grpSp>
        <p:sp>
          <p:nvSpPr>
            <p:cNvPr id="35" name="Bullet5"/>
            <p:cNvSpPr/>
            <p:nvPr/>
          </p:nvSpPr>
          <p:spPr>
            <a:xfrm>
              <a:off x="1296401" y="3932011"/>
              <a:ext cx="3354733" cy="414067"/>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b="1" dirty="0">
                  <a:cs typeface="+mn-ea"/>
                  <a:sym typeface="+mn-lt"/>
                </a:rPr>
                <a:t>长期效果追踪</a:t>
              </a:r>
              <a:endParaRPr lang="en-US" dirty="0"/>
            </a:p>
          </p:txBody>
        </p:sp>
        <p:grpSp>
          <p:nvGrpSpPr>
            <p:cNvPr id="8" name="组合 7"/>
            <p:cNvGrpSpPr/>
            <p:nvPr/>
          </p:nvGrpSpPr>
          <p:grpSpPr>
            <a:xfrm>
              <a:off x="660401" y="4128147"/>
              <a:ext cx="3990733" cy="1047396"/>
              <a:chOff x="660401" y="4128147"/>
              <a:chExt cx="3990733" cy="1047396"/>
            </a:xfrm>
          </p:grpSpPr>
          <p:sp>
            <p:nvSpPr>
              <p:cNvPr id="34" name="Text5"/>
              <p:cNvSpPr txBox="1"/>
              <p:nvPr/>
            </p:nvSpPr>
            <p:spPr>
              <a:xfrm>
                <a:off x="1296401" y="4346077"/>
                <a:ext cx="3354733" cy="829466"/>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pPr>
                <a:r>
                  <a:rPr lang="zh-CN" altLang="en-US" sz="1200" dirty="0">
                    <a:cs typeface="+mn-ea"/>
                    <a:sym typeface="+mn-lt"/>
                  </a:rPr>
                  <a:t>定期复盘渠道表现，关注长期用户留存和价值贡献，及时调整资源分配以确保持续优化。</a:t>
                </a:r>
                <a:endParaRPr lang="en-US" sz="1200" dirty="0"/>
              </a:p>
            </p:txBody>
          </p:sp>
          <p:sp>
            <p:nvSpPr>
              <p:cNvPr id="32" name="椭圆 31"/>
              <p:cNvSpPr/>
              <p:nvPr/>
            </p:nvSpPr>
            <p:spPr bwMode="auto">
              <a:xfrm>
                <a:off x="660401" y="4128147"/>
                <a:ext cx="502621" cy="502620"/>
              </a:xfrm>
              <a:prstGeom prst="ellipse">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dirty="0">
                    <a:solidFill>
                      <a:schemeClr val="lt1"/>
                    </a:solidFill>
                    <a:sym typeface="+mn-lt"/>
                  </a:rPr>
                  <a:t>3</a:t>
                </a:r>
                <a:endParaRPr sz="2400" b="1" dirty="0">
                  <a:solidFill>
                    <a:schemeClr val="lt1"/>
                  </a:solidFill>
                  <a:sym typeface="+mn-lt"/>
                </a:endParaRPr>
              </a:p>
            </p:txBody>
          </p:sp>
        </p:grpSp>
        <p:grpSp>
          <p:nvGrpSpPr>
            <p:cNvPr id="9" name="组合 8"/>
            <p:cNvGrpSpPr/>
            <p:nvPr/>
          </p:nvGrpSpPr>
          <p:grpSpPr>
            <a:xfrm>
              <a:off x="4954868" y="3928454"/>
              <a:ext cx="3990733" cy="1243533"/>
              <a:chOff x="4954868" y="3928454"/>
              <a:chExt cx="3990733" cy="1243533"/>
            </a:xfrm>
          </p:grpSpPr>
          <p:sp>
            <p:nvSpPr>
              <p:cNvPr id="65" name="Text4"/>
              <p:cNvSpPr txBox="1"/>
              <p:nvPr/>
            </p:nvSpPr>
            <p:spPr>
              <a:xfrm>
                <a:off x="5590868" y="4342520"/>
                <a:ext cx="3354733" cy="829467"/>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pPr>
                <a:r>
                  <a:rPr lang="zh-CN" altLang="en-US" sz="1200" dirty="0">
                    <a:cs typeface="+mn-ea"/>
                    <a:sym typeface="+mn-lt"/>
                  </a:rPr>
                  <a:t>持续跟踪用户在新兴平台的行为变化，调整运营策略以适应不断演进的市场环境。</a:t>
                </a:r>
                <a:endParaRPr lang="zh-CN" altLang="en-US" sz="1200" dirty="0">
                  <a:cs typeface="+mn-ea"/>
                  <a:sym typeface="+mn-lt"/>
                </a:endParaRPr>
              </a:p>
            </p:txBody>
          </p:sp>
          <p:sp>
            <p:nvSpPr>
              <p:cNvPr id="66" name="Bullet4"/>
              <p:cNvSpPr/>
              <p:nvPr/>
            </p:nvSpPr>
            <p:spPr>
              <a:xfrm>
                <a:off x="5590868" y="3928454"/>
                <a:ext cx="3354733" cy="414067"/>
              </a:xfrm>
              <a:prstGeom prst="rect">
                <a:avLst/>
              </a:prstGeom>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b="1" dirty="0">
                    <a:cs typeface="+mn-ea"/>
                    <a:sym typeface="+mn-lt"/>
                  </a:rPr>
                  <a:t>用户行为趋势研究</a:t>
                </a:r>
                <a:endParaRPr lang="zh-CN" altLang="en-US" b="1" dirty="0">
                  <a:cs typeface="+mn-ea"/>
                  <a:sym typeface="+mn-lt"/>
                </a:endParaRPr>
              </a:p>
            </p:txBody>
          </p:sp>
          <p:sp>
            <p:nvSpPr>
              <p:cNvPr id="67" name="椭圆 66"/>
              <p:cNvSpPr/>
              <p:nvPr/>
            </p:nvSpPr>
            <p:spPr bwMode="auto">
              <a:xfrm>
                <a:off x="4954868" y="4124592"/>
                <a:ext cx="502621" cy="502620"/>
              </a:xfrm>
              <a:prstGeom prst="ellipse">
                <a:avLst/>
              </a:prstGeom>
              <a:gradFill>
                <a:gsLst>
                  <a:gs pos="0">
                    <a:schemeClr val="accent2"/>
                  </a:gs>
                  <a:gs pos="89000">
                    <a:schemeClr val="accent2">
                      <a:lumMod val="60000"/>
                      <a:lumOff val="40000"/>
                    </a:schemeClr>
                  </a:gs>
                </a:gsLst>
                <a:lin ang="5400000" scaled="1"/>
              </a:gradFill>
              <a:ln>
                <a:noFill/>
              </a:ln>
              <a:effectLst>
                <a:outerShdw blurRad="152400" dist="1524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solidFill>
                    <a:latin typeface="+mj-lt"/>
                    <a:ea typeface="+mj-ea"/>
                    <a:sym typeface="+mn-lt"/>
                  </a:rPr>
                  <a:t>6</a:t>
                </a:r>
                <a:endParaRPr sz="2400" b="1" dirty="0">
                  <a:solidFill>
                    <a:schemeClr val="bg1"/>
                  </a:solidFill>
                  <a:latin typeface="+mj-lt"/>
                  <a:ea typeface="+mj-ea"/>
                  <a:sym typeface="+mn-lt"/>
                </a:endParaRPr>
              </a:p>
            </p:txBody>
          </p:sp>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内容营销的作用</a:t>
            </a:r>
            <a:endParaRPr lang="en-US" dirty="0"/>
          </a:p>
        </p:txBody>
      </p:sp>
      <p:sp>
        <p:nvSpPr>
          <p:cNvPr id="3" name="灯片编号占位符 2"/>
          <p:cNvSpPr>
            <a:spLocks noGrp="1"/>
          </p:cNvSpPr>
          <p:nvPr>
            <p:ph type="sldNum" sz="quarter" idx="12"/>
          </p:nvPr>
        </p:nvSpPr>
        <p:spPr/>
        <p:txBody>
          <a:bodyPr/>
          <a:lstStyle/>
          <a:p>
            <a:fld id="{C8BB1146-E542-4D4E-B8E9-6919A11DDD48}" type="slidenum">
              <a:rPr lang="en-US" sz="1200" smtClean="0"/>
            </a:fld>
            <a:endParaRPr lang="en-US" sz="1200"/>
          </a:p>
        </p:txBody>
      </p:sp>
      <p:sp>
        <p:nvSpPr>
          <p:cNvPr id="27" name="Title"/>
          <p:cNvSpPr txBox="1"/>
          <p:nvPr/>
        </p:nvSpPr>
        <p:spPr>
          <a:xfrm>
            <a:off x="660400" y="1214120"/>
            <a:ext cx="10858500" cy="632460"/>
          </a:xfrm>
          <a:prstGeom prst="roundRect">
            <a:avLst>
              <a:gd name="adj" fmla="val 11646"/>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defRPr sz="2400" b="1">
                <a:latin typeface="+mj-lt"/>
                <a:ea typeface="+mj-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600" dirty="0">
                <a:sym typeface="+mn-lt"/>
              </a:rPr>
              <a:t>利用优质内容吸引和转化</a:t>
            </a:r>
            <a:r>
              <a:rPr lang="zh-CN" altLang="en-US" sz="1600">
                <a:sym typeface="+mn-lt"/>
              </a:rPr>
              <a:t>潜在用户</a:t>
            </a:r>
            <a:r>
              <a:rPr lang="zh-CN" altLang="en-US" sz="1600" dirty="0">
                <a:sym typeface="+mn-lt"/>
              </a:rPr>
              <a:t>利用优质内容吸引和转化</a:t>
            </a:r>
            <a:r>
              <a:rPr lang="zh-CN" altLang="en-US" sz="1600">
                <a:sym typeface="+mn-lt"/>
              </a:rPr>
              <a:t>潜在用户</a:t>
            </a:r>
            <a:r>
              <a:rPr lang="zh-CN" altLang="en-US" sz="1600" dirty="0">
                <a:sym typeface="+mn-lt"/>
              </a:rPr>
              <a:t>利用优质内容吸引和转化</a:t>
            </a:r>
            <a:r>
              <a:rPr lang="zh-CN" altLang="en-US" sz="1600">
                <a:sym typeface="+mn-lt"/>
              </a:rPr>
              <a:t>潜在用户</a:t>
            </a:r>
            <a:endParaRPr lang="zh-CN" altLang="en-US" sz="1600">
              <a:sym typeface="+mn-lt"/>
            </a:endParaRPr>
          </a:p>
        </p:txBody>
      </p:sp>
      <p:graphicFrame>
        <p:nvGraphicFramePr>
          <p:cNvPr id="4" name="表格 3"/>
          <p:cNvGraphicFramePr/>
          <p:nvPr/>
        </p:nvGraphicFramePr>
        <p:xfrm>
          <a:off x="1828800" y="2254250"/>
          <a:ext cx="8534400" cy="2667000"/>
        </p:xfrm>
        <a:graphic>
          <a:graphicData uri="http://schemas.openxmlformats.org/drawingml/2006/table">
            <a:tbl>
              <a:tblPr firstRow="1" bandRow="1">
                <a:tableStyleId>{5C22544A-7EE6-4342-B048-85BDC9FD1C3A}</a:tableStyleId>
              </a:tblPr>
              <a:tblGrid>
                <a:gridCol w="1706880"/>
                <a:gridCol w="1706880"/>
                <a:gridCol w="1706880"/>
                <a:gridCol w="1706880"/>
                <a:gridCol w="1706880"/>
              </a:tblGrid>
              <a:tr h="381000">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381000">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381000">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381000">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381000">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381000">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381000">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激励机制的设计</a:t>
            </a:r>
            <a:endParaRPr lang="en-US" dirty="0"/>
          </a:p>
        </p:txBody>
      </p:sp>
      <p:sp>
        <p:nvSpPr>
          <p:cNvPr id="3" name="灯片编号占位符 2"/>
          <p:cNvSpPr>
            <a:spLocks noGrp="1"/>
          </p:cNvSpPr>
          <p:nvPr>
            <p:ph type="sldNum" sz="quarter" idx="12"/>
          </p:nvPr>
        </p:nvSpPr>
        <p:spPr/>
        <p:txBody>
          <a:bodyPr/>
          <a:lstStyle/>
          <a:p>
            <a:fld id="{C8BB1146-E542-4D4E-B8E9-6919A11DDD48}" type="slidenum">
              <a:rPr lang="en-US" sz="1200" smtClean="0"/>
            </a:fld>
            <a:endParaRPr lang="en-US" sz="1200"/>
          </a:p>
        </p:txBody>
      </p:sp>
      <p:grpSp>
        <p:nvGrpSpPr>
          <p:cNvPr id="26" name="ïşḻîďé"/>
          <p:cNvGrpSpPr/>
          <p:nvPr/>
        </p:nvGrpSpPr>
        <p:grpSpPr>
          <a:xfrm rot="0">
            <a:off x="660400" y="1465580"/>
            <a:ext cx="6659880" cy="1127125"/>
            <a:chOff x="6414405" y="1536041"/>
            <a:chExt cx="6659563" cy="1110113"/>
          </a:xfrm>
        </p:grpSpPr>
        <p:grpSp>
          <p:nvGrpSpPr>
            <p:cNvPr id="37" name="ïSḻíďe"/>
            <p:cNvGrpSpPr/>
            <p:nvPr/>
          </p:nvGrpSpPr>
          <p:grpSpPr>
            <a:xfrm>
              <a:off x="7251372" y="1536041"/>
              <a:ext cx="5822596" cy="1110113"/>
              <a:chOff x="2492017" y="3091933"/>
              <a:chExt cx="5822596" cy="1110113"/>
            </a:xfrm>
          </p:grpSpPr>
          <p:sp>
            <p:nvSpPr>
              <p:cNvPr id="39" name="Bullet1"/>
              <p:cNvSpPr/>
              <p:nvPr/>
            </p:nvSpPr>
            <p:spPr>
              <a:xfrm>
                <a:off x="2492017" y="3091933"/>
                <a:ext cx="5822596" cy="4153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a:bodyPr>
              <a:lstStyle/>
              <a:p>
                <a:pPr>
                  <a:lnSpc>
                    <a:spcPct val="120000"/>
                  </a:lnSpc>
                </a:pPr>
                <a:r>
                  <a:rPr kumimoji="1" lang="zh-CN" altLang="en-US" b="1" dirty="0">
                    <a:solidFill>
                      <a:schemeClr val="tx1"/>
                    </a:solidFill>
                    <a:cs typeface="+mn-ea"/>
                    <a:sym typeface="+mn-lt"/>
                  </a:rPr>
                  <a:t>奖励计划的类型</a:t>
                </a:r>
                <a:endParaRPr lang="en-US" dirty="0"/>
              </a:p>
            </p:txBody>
          </p:sp>
          <p:sp>
            <p:nvSpPr>
              <p:cNvPr id="40" name="Text1"/>
              <p:cNvSpPr/>
              <p:nvPr/>
            </p:nvSpPr>
            <p:spPr>
              <a:xfrm>
                <a:off x="2492017" y="3512838"/>
                <a:ext cx="4685665" cy="689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a:bodyPr>
              <a:lstStyle/>
              <a:p>
                <a:pPr>
                  <a:lnSpc>
                    <a:spcPct val="120000"/>
                  </a:lnSpc>
                </a:pPr>
                <a:r>
                  <a:rPr kumimoji="1" lang="zh-CN" altLang="en-US" sz="1200" dirty="0" err="1">
                    <a:solidFill>
                      <a:schemeClr val="tx1"/>
                    </a:solidFill>
                    <a:cs typeface="+mn-ea"/>
                    <a:sym typeface="+mn-lt"/>
                  </a:rPr>
                  <a:t>激励机制可通过积分、折扣或会员等级等多样化奖励形式，满足不同用户需求，提升参与度和留存率。</a:t>
                </a:r>
                <a:endParaRPr lang="en-US" sz="1200" dirty="0"/>
              </a:p>
            </p:txBody>
          </p:sp>
        </p:grpSp>
        <p:sp>
          <p:nvSpPr>
            <p:cNvPr id="38" name="Number1"/>
            <p:cNvSpPr txBox="1"/>
            <p:nvPr/>
          </p:nvSpPr>
          <p:spPr>
            <a:xfrm>
              <a:off x="6414405" y="1536041"/>
              <a:ext cx="813043" cy="599017"/>
            </a:xfrm>
            <a:prstGeom prst="roundRect">
              <a:avLst>
                <a:gd name="adj" fmla="val 12111"/>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sz="24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sym typeface="+mn-lt"/>
                </a:rPr>
                <a:t>1</a:t>
              </a:r>
              <a:endParaRPr lang="zh-CN" altLang="en-US" dirty="0">
                <a:sym typeface="+mn-lt"/>
              </a:endParaRPr>
            </a:p>
          </p:txBody>
        </p:sp>
      </p:grpSp>
      <p:grpSp>
        <p:nvGrpSpPr>
          <p:cNvPr id="27" name="iš1îḋê"/>
          <p:cNvGrpSpPr/>
          <p:nvPr/>
        </p:nvGrpSpPr>
        <p:grpSpPr>
          <a:xfrm rot="0">
            <a:off x="660400" y="3236595"/>
            <a:ext cx="6659880" cy="1127125"/>
            <a:chOff x="6414405" y="1536041"/>
            <a:chExt cx="6659563" cy="1110113"/>
          </a:xfrm>
        </p:grpSpPr>
        <p:grpSp>
          <p:nvGrpSpPr>
            <p:cNvPr id="33" name="iṡḷîḑé"/>
            <p:cNvGrpSpPr/>
            <p:nvPr/>
          </p:nvGrpSpPr>
          <p:grpSpPr>
            <a:xfrm>
              <a:off x="7251372" y="1536041"/>
              <a:ext cx="5822596" cy="1110113"/>
              <a:chOff x="2492017" y="3091933"/>
              <a:chExt cx="5822596" cy="1110113"/>
            </a:xfrm>
          </p:grpSpPr>
          <p:sp>
            <p:nvSpPr>
              <p:cNvPr id="35" name="Bullet2"/>
              <p:cNvSpPr/>
              <p:nvPr/>
            </p:nvSpPr>
            <p:spPr>
              <a:xfrm>
                <a:off x="2492017" y="3091933"/>
                <a:ext cx="5822596" cy="4153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a:bodyPr>
              <a:lstStyle/>
              <a:p>
                <a:pPr>
                  <a:lnSpc>
                    <a:spcPct val="120000"/>
                  </a:lnSpc>
                </a:pPr>
                <a:r>
                  <a:rPr kumimoji="1" lang="zh-CN" altLang="en-US" b="1" dirty="0">
                    <a:solidFill>
                      <a:schemeClr val="tx1"/>
                    </a:solidFill>
                    <a:cs typeface="+mn-ea"/>
                    <a:sym typeface="+mn-lt"/>
                  </a:rPr>
                  <a:t>用户行为驱动设计</a:t>
                </a:r>
                <a:endParaRPr lang="en-US" dirty="0"/>
              </a:p>
            </p:txBody>
          </p:sp>
          <p:sp>
            <p:nvSpPr>
              <p:cNvPr id="36" name="Text2"/>
              <p:cNvSpPr/>
              <p:nvPr/>
            </p:nvSpPr>
            <p:spPr>
              <a:xfrm>
                <a:off x="2492017" y="3512838"/>
                <a:ext cx="4845050" cy="689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a:bodyPr>
              <a:lstStyle/>
              <a:p>
                <a:pPr>
                  <a:lnSpc>
                    <a:spcPct val="120000"/>
                  </a:lnSpc>
                </a:pPr>
                <a:r>
                  <a:rPr kumimoji="1" lang="zh-CN" altLang="en-US" sz="1200" dirty="0">
                    <a:solidFill>
                      <a:schemeClr val="tx1"/>
                    </a:solidFill>
                    <a:cs typeface="+mn-ea"/>
                    <a:sym typeface="+mn-lt"/>
                  </a:rPr>
                  <a:t>根据用户行为数据分析，设计针对性奖励规则，鼓励高频使用和深度参与，强化用户粘性。</a:t>
                </a:r>
                <a:endParaRPr lang="en-US" sz="1200" dirty="0"/>
              </a:p>
            </p:txBody>
          </p:sp>
        </p:grpSp>
        <p:sp>
          <p:nvSpPr>
            <p:cNvPr id="34" name="Number2"/>
            <p:cNvSpPr txBox="1"/>
            <p:nvPr/>
          </p:nvSpPr>
          <p:spPr>
            <a:xfrm>
              <a:off x="6414405" y="1536041"/>
              <a:ext cx="813043" cy="599017"/>
            </a:xfrm>
            <a:prstGeom prst="roundRect">
              <a:avLst>
                <a:gd name="adj" fmla="val 12111"/>
              </a:avLst>
            </a:prstGeom>
            <a:gradFill>
              <a:gsLst>
                <a:gs pos="0">
                  <a:schemeClr val="accent2"/>
                </a:gs>
                <a:gs pos="89000">
                  <a:schemeClr val="accent2">
                    <a:lumMod val="60000"/>
                    <a:lumOff val="40000"/>
                  </a:schemeClr>
                </a:gs>
              </a:gsLst>
              <a:lin ang="5400000" scaled="1"/>
            </a:gradFill>
            <a:ln>
              <a:noFill/>
            </a:ln>
            <a:effectLst>
              <a:outerShdw blurRad="152400" dist="1524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defRPr sz="2400" b="1">
                  <a:solidFill>
                    <a:schemeClr val="bg1"/>
                  </a:solidFill>
                  <a:latin typeface="+mj-lt"/>
                  <a:ea typeface="+mj-ea"/>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ctr"/>
              <a:r>
                <a:rPr lang="en-US" altLang="zh-CN" dirty="0">
                  <a:sym typeface="+mn-lt"/>
                </a:rPr>
                <a:t>2</a:t>
              </a:r>
              <a:endParaRPr lang="zh-CN" altLang="en-US" dirty="0">
                <a:sym typeface="+mn-lt"/>
              </a:endParaRPr>
            </a:p>
          </p:txBody>
        </p:sp>
      </p:grpSp>
      <p:grpSp>
        <p:nvGrpSpPr>
          <p:cNvPr id="28" name="ïśļiḋê"/>
          <p:cNvGrpSpPr/>
          <p:nvPr/>
        </p:nvGrpSpPr>
        <p:grpSpPr>
          <a:xfrm rot="0">
            <a:off x="660400" y="5006975"/>
            <a:ext cx="6659880" cy="1127125"/>
            <a:chOff x="6414405" y="1536041"/>
            <a:chExt cx="6659563" cy="1110113"/>
          </a:xfrm>
        </p:grpSpPr>
        <p:grpSp>
          <p:nvGrpSpPr>
            <p:cNvPr id="29" name="iṧḻiḍé"/>
            <p:cNvGrpSpPr/>
            <p:nvPr/>
          </p:nvGrpSpPr>
          <p:grpSpPr>
            <a:xfrm>
              <a:off x="7251372" y="1536041"/>
              <a:ext cx="5822596" cy="1110113"/>
              <a:chOff x="2492017" y="3091933"/>
              <a:chExt cx="5822596" cy="1110113"/>
            </a:xfrm>
          </p:grpSpPr>
          <p:sp>
            <p:nvSpPr>
              <p:cNvPr id="31" name="Bullet3"/>
              <p:cNvSpPr/>
              <p:nvPr/>
            </p:nvSpPr>
            <p:spPr>
              <a:xfrm>
                <a:off x="2492017" y="3091933"/>
                <a:ext cx="5822596" cy="4153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a:bodyPr>
              <a:lstStyle/>
              <a:p>
                <a:pPr>
                  <a:lnSpc>
                    <a:spcPct val="120000"/>
                  </a:lnSpc>
                </a:pPr>
                <a:r>
                  <a:rPr kumimoji="1" lang="zh-CN" altLang="en-US" b="1" dirty="0">
                    <a:solidFill>
                      <a:schemeClr val="tx1"/>
                    </a:solidFill>
                    <a:cs typeface="+mn-ea"/>
                    <a:sym typeface="+mn-lt"/>
                  </a:rPr>
                  <a:t>长短期激励结合</a:t>
                </a:r>
                <a:endParaRPr lang="en-US" dirty="0"/>
              </a:p>
            </p:txBody>
          </p:sp>
          <p:sp>
            <p:nvSpPr>
              <p:cNvPr id="32" name="Text3"/>
              <p:cNvSpPr/>
              <p:nvPr/>
            </p:nvSpPr>
            <p:spPr>
              <a:xfrm>
                <a:off x="2492017" y="3512838"/>
                <a:ext cx="4599305" cy="6892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a:bodyPr>
              <a:lstStyle/>
              <a:p>
                <a:pPr>
                  <a:lnSpc>
                    <a:spcPct val="120000"/>
                  </a:lnSpc>
                </a:pPr>
                <a:r>
                  <a:rPr kumimoji="1" lang="zh-CN" altLang="en-US" sz="1200" dirty="0">
                    <a:solidFill>
                      <a:schemeClr val="tx1"/>
                    </a:solidFill>
                    <a:cs typeface="+mn-ea"/>
                    <a:sym typeface="+mn-lt"/>
                  </a:rPr>
                  <a:t>结合短期促销活动与长期成长体系，平衡即时反馈与持续动力，优化整体用户生命周期价值。</a:t>
                </a:r>
                <a:endParaRPr lang="en-US" sz="1200" dirty="0"/>
              </a:p>
            </p:txBody>
          </p:sp>
        </p:grpSp>
        <p:sp>
          <p:nvSpPr>
            <p:cNvPr id="30" name="Number3"/>
            <p:cNvSpPr txBox="1"/>
            <p:nvPr/>
          </p:nvSpPr>
          <p:spPr>
            <a:xfrm>
              <a:off x="6414405" y="1536041"/>
              <a:ext cx="813043" cy="599017"/>
            </a:xfrm>
            <a:prstGeom prst="roundRect">
              <a:avLst>
                <a:gd name="adj" fmla="val 12111"/>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algn="ctr">
                <a:defRPr sz="24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dirty="0">
                  <a:sym typeface="+mn-lt"/>
                </a:rPr>
                <a:t>3</a:t>
              </a:r>
              <a:endParaRPr lang="zh-CN" altLang="en-US" dirty="0">
                <a:sym typeface="+mn-lt"/>
              </a:endParaRPr>
            </a:p>
          </p:txBody>
        </p:sp>
      </p:grpSp>
      <p:graphicFrame>
        <p:nvGraphicFramePr>
          <p:cNvPr id="4" name="图表 3"/>
          <p:cNvGraphicFramePr/>
          <p:nvPr/>
        </p:nvGraphicFramePr>
        <p:xfrm>
          <a:off x="5659755" y="1892935"/>
          <a:ext cx="6839585" cy="395986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内容占位符 3"/>
          <p:cNvGraphicFramePr/>
          <p:nvPr>
            <p:ph sz="quarter" idx="1"/>
          </p:nvPr>
        </p:nvGraphicFramePr>
        <p:xfrm>
          <a:off x="3745078" y="1500188"/>
          <a:ext cx="7773821" cy="4633912"/>
        </p:xfrm>
        <a:graphic>
          <a:graphicData uri="http://schemas.openxmlformats.org/drawingml/2006/chart">
            <c:chart xmlns:c="http://schemas.openxmlformats.org/drawingml/2006/chart" xmlns:r="http://schemas.openxmlformats.org/officeDocument/2006/relationships" r:id="rId1"/>
          </a:graphicData>
        </a:graphic>
      </p:graphicFrame>
      <p:sp>
        <p:nvSpPr>
          <p:cNvPr id="5" name="标题 1"/>
          <p:cNvSpPr>
            <a:spLocks noGrp="1"/>
          </p:cNvSpPr>
          <p:nvPr/>
        </p:nvSpPr>
        <p:spPr>
          <a:xfrm>
            <a:off x="660400" y="128587"/>
            <a:ext cx="10858500" cy="900112"/>
          </a:xfrm>
          <a:prstGeom prst="rect">
            <a:avLst/>
          </a:prstGeom>
        </p:spPr>
        <p:txBody>
          <a:bodyPr vert="horz" lIns="91440" tIns="45720" rIns="91440" bIns="45720" rtlCol="0" anchor="b">
            <a:normAutofit/>
          </a:bodyPr>
          <a:lstStyle>
            <a:lvl1pPr algn="l" defTabSz="914400" rtl="0" eaLnBrk="1" latinLnBrk="0" hangingPunct="1">
              <a:lnSpc>
                <a:spcPct val="100000"/>
              </a:lnSpc>
              <a:spcBef>
                <a:spcPct val="0"/>
              </a:spcBef>
              <a:buNone/>
              <a:defRPr sz="2800" b="1" kern="1200">
                <a:gradFill>
                  <a:gsLst>
                    <a:gs pos="0">
                      <a:schemeClr val="accent1">
                        <a:lumMod val="60000"/>
                        <a:lumOff val="40000"/>
                      </a:schemeClr>
                    </a:gs>
                    <a:gs pos="70000">
                      <a:schemeClr val="accent1"/>
                    </a:gs>
                  </a:gsLst>
                  <a:lin ang="2700000" scaled="0"/>
                </a:gradFill>
                <a:latin typeface="+mj-lt"/>
                <a:ea typeface="+mj-ea"/>
                <a:cs typeface="+mj-cs"/>
              </a:defRPr>
            </a:lvl1pPr>
          </a:lstStyle>
          <a:p>
            <a:r>
              <a:rPr lang="zh-CN" altLang="en-US" dirty="0"/>
              <a:t>度量之间的关联关系</a:t>
            </a:r>
            <a:r>
              <a:rPr lang="zh-CN" altLang="en-US" dirty="0"/>
              <a:t>分布</a:t>
            </a:r>
            <a:endParaRPr lang="zh-CN" altLang="en-US" dirty="0"/>
          </a:p>
        </p:txBody>
      </p:sp>
      <p:sp>
        <p:nvSpPr>
          <p:cNvPr id="39" name="Bullet1"/>
          <p:cNvSpPr/>
          <p:nvPr/>
        </p:nvSpPr>
        <p:spPr>
          <a:xfrm>
            <a:off x="788747" y="1311910"/>
            <a:ext cx="5822873" cy="4217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a:bodyPr>
          <a:p>
            <a:pPr>
              <a:lnSpc>
                <a:spcPct val="120000"/>
              </a:lnSpc>
            </a:pPr>
            <a:r>
              <a:rPr kumimoji="1" lang="zh-CN" altLang="en-US" b="1" dirty="0">
                <a:solidFill>
                  <a:schemeClr val="tx1"/>
                </a:solidFill>
                <a:cs typeface="+mn-ea"/>
                <a:sym typeface="+mn-lt"/>
              </a:rPr>
              <a:t>奖励计划的类型</a:t>
            </a:r>
            <a:endParaRPr lang="en-US" dirty="0"/>
          </a:p>
        </p:txBody>
      </p:sp>
      <p:sp>
        <p:nvSpPr>
          <p:cNvPr id="40" name="Text1"/>
          <p:cNvSpPr/>
          <p:nvPr/>
        </p:nvSpPr>
        <p:spPr>
          <a:xfrm>
            <a:off x="788670" y="1739265"/>
            <a:ext cx="2490470" cy="32848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a:bodyPr>
          <a:p>
            <a:pPr>
              <a:lnSpc>
                <a:spcPct val="120000"/>
              </a:lnSpc>
            </a:pPr>
            <a:r>
              <a:rPr kumimoji="1" lang="zh-CN" altLang="en-US" sz="1200" dirty="0" err="1">
                <a:solidFill>
                  <a:schemeClr val="tx1"/>
                </a:solidFill>
                <a:cs typeface="+mn-ea"/>
                <a:sym typeface="+mn-lt"/>
              </a:rPr>
              <a:t>激励机制可通过积分、折扣或会员等级等多样化奖励形式，满足不同用户需求，提升参与度和留存率。</a:t>
            </a:r>
            <a:endParaRPr kumimoji="1" lang="zh-CN" altLang="en-US" sz="1200" dirty="0" err="1">
              <a:solidFill>
                <a:schemeClr val="tx1"/>
              </a:solidFill>
              <a:cs typeface="+mn-ea"/>
              <a:sym typeface="+mn-lt"/>
            </a:endParaRPr>
          </a:p>
          <a:p>
            <a:pPr>
              <a:lnSpc>
                <a:spcPct val="120000"/>
              </a:lnSpc>
            </a:pPr>
            <a:r>
              <a:rPr lang="zh-CN" altLang="en-US" sz="1200" dirty="0">
                <a:solidFill>
                  <a:schemeClr val="tx1"/>
                </a:solidFill>
              </a:rPr>
              <a:t>我是模板字数</a:t>
            </a:r>
            <a:r>
              <a:rPr lang="en-US" altLang="zh-CN" sz="1200" dirty="0">
                <a:solidFill>
                  <a:schemeClr val="tx1"/>
                </a:solidFill>
              </a:rPr>
              <a:t>，</a:t>
            </a:r>
            <a:r>
              <a:rPr lang="zh-CN" altLang="en-US" sz="1200" dirty="0">
                <a:solidFill>
                  <a:schemeClr val="tx1"/>
                </a:solidFill>
                <a:sym typeface="+mn-ea"/>
              </a:rPr>
              <a:t>我是模板字数</a:t>
            </a:r>
            <a:endParaRPr lang="zh-CN" altLang="en-US" sz="1200" dirty="0">
              <a:solidFill>
                <a:schemeClr val="tx1"/>
              </a:solidFill>
            </a:endParaRPr>
          </a:p>
          <a:p>
            <a:pPr>
              <a:lnSpc>
                <a:spcPct val="120000"/>
              </a:lnSpc>
            </a:pPr>
            <a:r>
              <a:rPr lang="zh-CN" altLang="en-US" sz="1200" dirty="0">
                <a:solidFill>
                  <a:schemeClr val="tx1"/>
                </a:solidFill>
                <a:sym typeface="+mn-ea"/>
              </a:rPr>
              <a:t>我是模板字数</a:t>
            </a:r>
            <a:r>
              <a:rPr lang="en-US" altLang="zh-CN" sz="1200" dirty="0">
                <a:solidFill>
                  <a:schemeClr val="tx1"/>
                </a:solidFill>
                <a:sym typeface="+mn-ea"/>
              </a:rPr>
              <a:t>，</a:t>
            </a:r>
            <a:r>
              <a:rPr lang="zh-CN" altLang="en-US" sz="1200" dirty="0">
                <a:solidFill>
                  <a:schemeClr val="tx1"/>
                </a:solidFill>
                <a:sym typeface="+mn-ea"/>
              </a:rPr>
              <a:t>我是模板字数我是模板字数我是模板字数</a:t>
            </a:r>
            <a:r>
              <a:rPr lang="zh-CN" altLang="en-US" sz="1200" dirty="0">
                <a:solidFill>
                  <a:schemeClr val="tx1"/>
                </a:solidFill>
                <a:sym typeface="+mn-ea"/>
              </a:rPr>
              <a:t>我是模板字数我是模板字数我是模板字数我是模板字数我是模板字数我是模板字数我是模板字数我是模板字数我是模板字数我是模板字数我是模板字数我是模板字数</a:t>
            </a:r>
            <a:endParaRPr lang="zh-CN" altLang="en-US" sz="1200" dirty="0">
              <a:solidFill>
                <a:schemeClr val="tx1"/>
              </a:solidFill>
            </a:endParaRPr>
          </a:p>
          <a:p>
            <a:pPr>
              <a:lnSpc>
                <a:spcPct val="120000"/>
              </a:lnSpc>
            </a:pPr>
            <a:endParaRPr lang="en-US" altLang="zh-CN" sz="12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AI</a:t>
            </a:r>
            <a:r>
              <a:rPr lang="zh-CN" altLang="en-US" dirty="0"/>
              <a:t>数据分析能力</a:t>
            </a:r>
            <a:endParaRPr lang="zh-CN" altLang="en-US" dirty="0"/>
          </a:p>
        </p:txBody>
      </p:sp>
      <p:sp>
        <p:nvSpPr>
          <p:cNvPr id="3" name="灯片编号占位符 2"/>
          <p:cNvSpPr>
            <a:spLocks noGrp="1"/>
          </p:cNvSpPr>
          <p:nvPr>
            <p:ph type="sldNum" sz="quarter" idx="12"/>
          </p:nvPr>
        </p:nvSpPr>
        <p:spPr/>
        <p:txBody>
          <a:bodyPr/>
          <a:lstStyle/>
          <a:p>
            <a:fld id="{C8BB1146-E542-4D4E-B8E9-6919A11DDD48}" type="slidenum">
              <a:rPr lang="en-US" sz="1200" smtClean="0"/>
            </a:fld>
            <a:endParaRPr lang="en-US" sz="1200"/>
          </a:p>
        </p:txBody>
      </p:sp>
      <p:grpSp>
        <p:nvGrpSpPr>
          <p:cNvPr id="51" name="组合 50"/>
          <p:cNvGrpSpPr/>
          <p:nvPr/>
        </p:nvGrpSpPr>
        <p:grpSpPr>
          <a:xfrm rot="0">
            <a:off x="660400" y="1563370"/>
            <a:ext cx="10858500" cy="4479290"/>
            <a:chOff x="660400" y="1746069"/>
            <a:chExt cx="10858500" cy="4479471"/>
          </a:xfrm>
        </p:grpSpPr>
        <p:graphicFrame>
          <p:nvGraphicFramePr>
            <p:cNvPr id="53" name="图表 52"/>
            <p:cNvGraphicFramePr/>
            <p:nvPr/>
          </p:nvGraphicFramePr>
          <p:xfrm>
            <a:off x="660400" y="1746069"/>
            <a:ext cx="6719206" cy="4479471"/>
          </p:xfrm>
          <a:graphic>
            <a:graphicData uri="http://schemas.openxmlformats.org/drawingml/2006/chart">
              <c:chart xmlns:c="http://schemas.openxmlformats.org/drawingml/2006/chart" xmlns:r="http://schemas.openxmlformats.org/officeDocument/2006/relationships" r:id="rId1"/>
            </a:graphicData>
          </a:graphic>
        </p:graphicFrame>
        <p:grpSp>
          <p:nvGrpSpPr>
            <p:cNvPr id="54" name="组合 53"/>
            <p:cNvGrpSpPr/>
            <p:nvPr/>
          </p:nvGrpSpPr>
          <p:grpSpPr>
            <a:xfrm>
              <a:off x="7379606" y="1785370"/>
              <a:ext cx="4139294" cy="2094404"/>
              <a:chOff x="7379606" y="1785370"/>
              <a:chExt cx="4139294" cy="2094404"/>
            </a:xfrm>
          </p:grpSpPr>
          <p:sp>
            <p:nvSpPr>
              <p:cNvPr id="61" name="ComponentBackground1"/>
              <p:cNvSpPr/>
              <p:nvPr/>
            </p:nvSpPr>
            <p:spPr>
              <a:xfrm>
                <a:off x="7379606" y="1785370"/>
                <a:ext cx="4139294" cy="2094404"/>
              </a:xfrm>
              <a:prstGeom prst="roundRect">
                <a:avLst>
                  <a:gd name="adj" fmla="val 2295"/>
                </a:avLst>
              </a:prstGeom>
              <a:gradFill>
                <a:gsLst>
                  <a:gs pos="0">
                    <a:schemeClr val="accent1">
                      <a:alpha val="15000"/>
                    </a:schemeClr>
                  </a:gs>
                  <a:gs pos="100000">
                    <a:schemeClr val="accent1">
                      <a:alpha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Bullet1"/>
              <p:cNvSpPr txBox="1"/>
              <p:nvPr/>
            </p:nvSpPr>
            <p:spPr>
              <a:xfrm>
                <a:off x="8204199" y="1887613"/>
                <a:ext cx="3314700" cy="725336"/>
              </a:xfrm>
              <a:prstGeom prst="rect">
                <a:avLst/>
              </a:prstGeom>
              <a:noFill/>
            </p:spPr>
            <p:txBody>
              <a:bodyPr wrap="square" rtlCol="0" anchor="b">
                <a:normAutofit/>
              </a:bodyPr>
              <a:lstStyle/>
              <a:p>
                <a:r>
                  <a:rPr lang="zh-CN" altLang="en-US" b="1" dirty="0"/>
                  <a:t>智能推荐系统设计</a:t>
                </a:r>
                <a:endParaRPr lang="zh-CN" altLang="en-US" b="1" dirty="0"/>
              </a:p>
            </p:txBody>
          </p:sp>
          <p:sp>
            <p:nvSpPr>
              <p:cNvPr id="63" name="Text1"/>
              <p:cNvSpPr txBox="1"/>
              <p:nvPr/>
            </p:nvSpPr>
            <p:spPr>
              <a:xfrm>
                <a:off x="8204199" y="2755736"/>
                <a:ext cx="3314700" cy="1021796"/>
              </a:xfrm>
              <a:prstGeom prst="rect">
                <a:avLst/>
              </a:prstGeom>
              <a:noFill/>
            </p:spPr>
            <p:txBody>
              <a:bodyPr wrap="square" rtlCol="0">
                <a:normAutofit/>
              </a:bodyPr>
              <a:lstStyle/>
              <a:p>
                <a:pPr>
                  <a:lnSpc>
                    <a:spcPct val="120000"/>
                  </a:lnSpc>
                </a:pPr>
                <a:r>
                  <a:rPr lang="zh-CN" altLang="en-US" sz="1200" dirty="0"/>
                  <a:t>基于</a:t>
                </a:r>
                <a:r>
                  <a:rPr lang="en-US" altLang="zh-CN" sz="1200" dirty="0"/>
                  <a:t>AI</a:t>
                </a:r>
                <a:r>
                  <a:rPr lang="zh-CN" altLang="en-US" sz="1200" dirty="0"/>
                  <a:t>的推荐算法可以精准匹配用户需求，提高转化率和留存率，同时增强个性化服务，吸引用户长期互动。</a:t>
                </a:r>
                <a:endParaRPr lang="zh-CN" altLang="en-US" sz="1200" dirty="0"/>
              </a:p>
            </p:txBody>
          </p:sp>
          <p:cxnSp>
            <p:nvCxnSpPr>
              <p:cNvPr id="64" name="Line1"/>
              <p:cNvCxnSpPr/>
              <p:nvPr/>
            </p:nvCxnSpPr>
            <p:spPr>
              <a:xfrm>
                <a:off x="8204199" y="2649386"/>
                <a:ext cx="3314700" cy="0"/>
              </a:xfrm>
              <a:prstGeom prst="line">
                <a:avLst/>
              </a:prstGeom>
              <a:ln>
                <a:solidFill>
                  <a:schemeClr val="accent1"/>
                </a:solidFill>
                <a:headEnd type="oval"/>
              </a:ln>
            </p:spPr>
            <p:style>
              <a:lnRef idx="1">
                <a:schemeClr val="accent1"/>
              </a:lnRef>
              <a:fillRef idx="0">
                <a:schemeClr val="accent1"/>
              </a:fillRef>
              <a:effectRef idx="0">
                <a:schemeClr val="accent1"/>
              </a:effectRef>
              <a:fontRef idx="minor">
                <a:schemeClr val="tx1"/>
              </a:fontRef>
            </p:style>
          </p:cxnSp>
          <p:sp>
            <p:nvSpPr>
              <p:cNvPr id="65" name="Number1"/>
              <p:cNvSpPr/>
              <p:nvPr/>
            </p:nvSpPr>
            <p:spPr>
              <a:xfrm>
                <a:off x="7468504" y="2347249"/>
                <a:ext cx="608696" cy="608696"/>
              </a:xfrm>
              <a:prstGeom prst="ellipse">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mj-lt"/>
                    <a:ea typeface="+mj-ea"/>
                  </a:rPr>
                  <a:t>1</a:t>
                </a:r>
                <a:endParaRPr lang="zh-CN" altLang="en-US" sz="2400" b="1" dirty="0">
                  <a:latin typeface="+mj-lt"/>
                  <a:ea typeface="+mj-ea"/>
                </a:endParaRPr>
              </a:p>
            </p:txBody>
          </p:sp>
        </p:grpSp>
        <p:grpSp>
          <p:nvGrpSpPr>
            <p:cNvPr id="55" name="组合 54"/>
            <p:cNvGrpSpPr/>
            <p:nvPr/>
          </p:nvGrpSpPr>
          <p:grpSpPr>
            <a:xfrm>
              <a:off x="7379606" y="4039696"/>
              <a:ext cx="4139294" cy="2094404"/>
              <a:chOff x="7379606" y="4039696"/>
              <a:chExt cx="4139294" cy="2094404"/>
            </a:xfrm>
          </p:grpSpPr>
          <p:sp>
            <p:nvSpPr>
              <p:cNvPr id="56" name="ComponentBackground2"/>
              <p:cNvSpPr/>
              <p:nvPr/>
            </p:nvSpPr>
            <p:spPr>
              <a:xfrm>
                <a:off x="7379606" y="4039696"/>
                <a:ext cx="4139294" cy="2094404"/>
              </a:xfrm>
              <a:prstGeom prst="roundRect">
                <a:avLst>
                  <a:gd name="adj" fmla="val 2295"/>
                </a:avLst>
              </a:prstGeom>
              <a:gradFill>
                <a:gsLst>
                  <a:gs pos="0">
                    <a:schemeClr val="accent2">
                      <a:alpha val="15000"/>
                    </a:schemeClr>
                  </a:gs>
                  <a:gs pos="100000">
                    <a:schemeClr val="accent2">
                      <a:alpha val="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7" name="Bullet2"/>
              <p:cNvSpPr txBox="1"/>
              <p:nvPr/>
            </p:nvSpPr>
            <p:spPr>
              <a:xfrm>
                <a:off x="8204199" y="4141939"/>
                <a:ext cx="3314700" cy="725336"/>
              </a:xfrm>
              <a:prstGeom prst="rect">
                <a:avLst/>
              </a:prstGeom>
              <a:noFill/>
            </p:spPr>
            <p:txBody>
              <a:bodyPr wrap="square" rtlCol="0" anchor="b">
                <a:normAutofit/>
              </a:bodyPr>
              <a:lstStyle/>
              <a:p>
                <a:r>
                  <a:rPr lang="zh-CN" altLang="en-US" b="1" dirty="0"/>
                  <a:t>用户行为预测模型</a:t>
                </a:r>
                <a:endParaRPr lang="zh-CN" altLang="en-US" b="1" dirty="0"/>
              </a:p>
            </p:txBody>
          </p:sp>
          <p:sp>
            <p:nvSpPr>
              <p:cNvPr id="58" name="Text2"/>
              <p:cNvSpPr txBox="1"/>
              <p:nvPr/>
            </p:nvSpPr>
            <p:spPr>
              <a:xfrm>
                <a:off x="8204199" y="5010062"/>
                <a:ext cx="3314700" cy="1021796"/>
              </a:xfrm>
              <a:prstGeom prst="rect">
                <a:avLst/>
              </a:prstGeom>
              <a:noFill/>
            </p:spPr>
            <p:txBody>
              <a:bodyPr wrap="square" rtlCol="0">
                <a:normAutofit/>
              </a:bodyPr>
              <a:lstStyle/>
              <a:p>
                <a:pPr>
                  <a:lnSpc>
                    <a:spcPct val="120000"/>
                  </a:lnSpc>
                </a:pPr>
                <a:r>
                  <a:rPr lang="zh-CN" altLang="en-US" sz="1200" dirty="0"/>
                  <a:t>利用</a:t>
                </a:r>
                <a:r>
                  <a:rPr lang="en-US" altLang="zh-CN" sz="1200" dirty="0"/>
                  <a:t>AI</a:t>
                </a:r>
                <a:r>
                  <a:rPr lang="zh-CN" altLang="en-US" sz="1200" dirty="0"/>
                  <a:t>技术建立预测模型，帮助识别高价值用户群体，提前干预流失风险，从而显著提升用户生命周期价值。</a:t>
                </a:r>
                <a:endParaRPr lang="zh-CN" altLang="en-US" sz="1200" dirty="0"/>
              </a:p>
            </p:txBody>
          </p:sp>
          <p:cxnSp>
            <p:nvCxnSpPr>
              <p:cNvPr id="59" name="Line2"/>
              <p:cNvCxnSpPr/>
              <p:nvPr/>
            </p:nvCxnSpPr>
            <p:spPr>
              <a:xfrm>
                <a:off x="8204199" y="4903712"/>
                <a:ext cx="3314700" cy="0"/>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sp>
            <p:nvSpPr>
              <p:cNvPr id="60" name="Number2"/>
              <p:cNvSpPr/>
              <p:nvPr/>
            </p:nvSpPr>
            <p:spPr>
              <a:xfrm>
                <a:off x="7468504" y="4601575"/>
                <a:ext cx="608696" cy="608696"/>
              </a:xfrm>
              <a:prstGeom prst="ellipse">
                <a:avLst/>
              </a:prstGeom>
              <a:gradFill>
                <a:gsLst>
                  <a:gs pos="0">
                    <a:schemeClr val="accent2"/>
                  </a:gs>
                  <a:gs pos="89000">
                    <a:schemeClr val="accent2">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2400" b="1" dirty="0">
                    <a:latin typeface="+mj-lt"/>
                    <a:ea typeface="+mj-ea"/>
                  </a:rPr>
                  <a:t>2</a:t>
                </a:r>
                <a:endParaRPr lang="zh-CN" altLang="en-US" sz="2400" b="1" dirty="0">
                  <a:latin typeface="+mj-lt"/>
                  <a:ea typeface="+mj-ea"/>
                </a:endParaRPr>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数据可视化的重要性</a:t>
            </a:r>
            <a:endParaRPr lang="en-US" dirty="0"/>
          </a:p>
        </p:txBody>
      </p:sp>
      <p:sp>
        <p:nvSpPr>
          <p:cNvPr id="3" name="灯片编号占位符 2"/>
          <p:cNvSpPr>
            <a:spLocks noGrp="1"/>
          </p:cNvSpPr>
          <p:nvPr>
            <p:ph type="sldNum" sz="quarter" idx="12"/>
          </p:nvPr>
        </p:nvSpPr>
        <p:spPr/>
        <p:txBody>
          <a:bodyPr/>
          <a:lstStyle/>
          <a:p>
            <a:fld id="{C8BB1146-E542-4D4E-B8E9-6919A11DDD48}" type="slidenum">
              <a:rPr lang="en-US" sz="1200" smtClean="0"/>
            </a:fld>
            <a:endParaRPr lang="en-US" sz="1200"/>
          </a:p>
        </p:txBody>
      </p:sp>
      <p:grpSp>
        <p:nvGrpSpPr>
          <p:cNvPr id="13" name="507a6640-6e51-427d-9e58-357f218b41be.source.8.zh-Hans.pptx"/>
          <p:cNvGrpSpPr/>
          <p:nvPr/>
        </p:nvGrpSpPr>
        <p:grpSpPr>
          <a:xfrm>
            <a:off x="660400" y="1130300"/>
            <a:ext cx="10858500" cy="4966132"/>
            <a:chOff x="660400" y="1130300"/>
            <a:chExt cx="10858500" cy="4966132"/>
          </a:xfrm>
        </p:grpSpPr>
        <p:sp>
          <p:nvSpPr>
            <p:cNvPr id="23" name="Title"/>
            <p:cNvSpPr txBox="1"/>
            <p:nvPr/>
          </p:nvSpPr>
          <p:spPr>
            <a:xfrm>
              <a:off x="660400" y="1130300"/>
              <a:ext cx="10858500" cy="561340"/>
            </a:xfrm>
            <a:prstGeom prst="roundRect">
              <a:avLst>
                <a:gd name="adj" fmla="val 13122"/>
              </a:avLst>
            </a:prstGeom>
            <a:noFill/>
            <a:ln w="6055" cap="flat">
              <a:noFill/>
              <a:prstDash val="solid"/>
              <a:miter/>
            </a:ln>
          </p:spPr>
          <p:txBody>
            <a:bodyPr lIns="108000" tIns="108000" rIns="108000" bIns="108000" rtlCol="0" anchor="ctr"/>
            <a:lstStyle>
              <a:defPPr>
                <a:defRPr lang="en-US"/>
              </a:defPPr>
              <a:lvl1pPr>
                <a:defRPr sz="2400" b="1">
                  <a:solidFill>
                    <a:schemeClr val="tx1"/>
                  </a:solidFill>
                  <a:latin typeface="+mj-lt"/>
                  <a:ea typeface="+mj-ea"/>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zh-CN" altLang="en-US" dirty="0">
                  <a:sym typeface="Arial" panose="020B0604020202090204" pitchFamily="34" charset="0"/>
                </a:rPr>
                <a:t>将复杂数据转化为直观图表</a:t>
              </a:r>
              <a:r>
                <a:rPr lang="zh-CN" altLang="en-US">
                  <a:sym typeface="Arial" panose="020B0604020202090204" pitchFamily="34" charset="0"/>
                </a:rPr>
                <a:t>辅助决策</a:t>
              </a:r>
              <a:endParaRPr lang="en-US" dirty="0"/>
            </a:p>
          </p:txBody>
        </p:sp>
        <p:grpSp>
          <p:nvGrpSpPr>
            <p:cNvPr id="24" name="组合 23"/>
            <p:cNvGrpSpPr/>
            <p:nvPr/>
          </p:nvGrpSpPr>
          <p:grpSpPr>
            <a:xfrm>
              <a:off x="660400" y="2092960"/>
              <a:ext cx="3165018" cy="1171694"/>
              <a:chOff x="660400" y="2092960"/>
              <a:chExt cx="3165018" cy="1171694"/>
            </a:xfrm>
          </p:grpSpPr>
          <p:sp>
            <p:nvSpPr>
              <p:cNvPr id="51" name="Bullet1"/>
              <p:cNvSpPr/>
              <p:nvPr/>
            </p:nvSpPr>
            <p:spPr>
              <a:xfrm>
                <a:off x="660400" y="2092960"/>
                <a:ext cx="3165018" cy="474255"/>
              </a:xfrm>
              <a:prstGeom prst="roundRect">
                <a:avLst>
                  <a:gd name="adj" fmla="val 50000"/>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b="1" dirty="0">
                    <a:latin typeface="+mj-lt"/>
                    <a:ea typeface="+mj-ea"/>
                    <a:sym typeface="Arial" panose="020B0604020202090204" pitchFamily="34" charset="0"/>
                  </a:rPr>
                  <a:t>数据</a:t>
                </a:r>
                <a:r>
                  <a:rPr lang="zh-CN" altLang="en-US" b="1">
                    <a:latin typeface="+mj-lt"/>
                    <a:ea typeface="+mj-ea"/>
                    <a:sym typeface="Arial" panose="020B0604020202090204" pitchFamily="34" charset="0"/>
                  </a:rPr>
                  <a:t>可视化定义</a:t>
                </a:r>
                <a:endParaRPr lang="en-US" b="1" dirty="0">
                  <a:latin typeface="+mj-lt"/>
                  <a:ea typeface="+mj-ea"/>
                </a:endParaRPr>
              </a:p>
            </p:txBody>
          </p:sp>
          <p:sp>
            <p:nvSpPr>
              <p:cNvPr id="52" name="Text1"/>
              <p:cNvSpPr/>
              <p:nvPr/>
            </p:nvSpPr>
            <p:spPr>
              <a:xfrm>
                <a:off x="660400" y="2597695"/>
                <a:ext cx="3165017" cy="6669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fontScale="85000" lnSpcReduction="1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30000"/>
                  </a:lnSpc>
                </a:pPr>
                <a:r>
                  <a:rPr kumimoji="1" lang="zh-CN" altLang="en-US" sz="1300" dirty="0">
                    <a:solidFill>
                      <a:schemeClr val="tx1"/>
                    </a:solidFill>
                    <a:latin typeface="Arial" panose="020B0604020202090204" pitchFamily="34" charset="0"/>
                    <a:ea typeface="微软雅黑" panose="020B0503020204020204" pitchFamily="34" charset="-122"/>
                    <a:sym typeface="Arial" panose="020B0604020202090204" pitchFamily="34" charset="0"/>
                  </a:rPr>
                  <a:t>数据可视化是将复杂数据转化为图形或图像形式的过程，便于用户快速理解数据中的关键信息。</a:t>
                </a:r>
                <a:endParaRPr lang="en-US" sz="1300" dirty="0"/>
              </a:p>
            </p:txBody>
          </p:sp>
        </p:grpSp>
        <p:grpSp>
          <p:nvGrpSpPr>
            <p:cNvPr id="25" name="组合 24"/>
            <p:cNvGrpSpPr/>
            <p:nvPr/>
          </p:nvGrpSpPr>
          <p:grpSpPr>
            <a:xfrm>
              <a:off x="8353882" y="2092960"/>
              <a:ext cx="3165018" cy="1171694"/>
              <a:chOff x="8353882" y="2092960"/>
              <a:chExt cx="3165018" cy="1171694"/>
            </a:xfrm>
          </p:grpSpPr>
          <p:sp>
            <p:nvSpPr>
              <p:cNvPr id="49" name="Bullet2"/>
              <p:cNvSpPr/>
              <p:nvPr/>
            </p:nvSpPr>
            <p:spPr>
              <a:xfrm>
                <a:off x="8353882" y="2092960"/>
                <a:ext cx="3165018" cy="474255"/>
              </a:xfrm>
              <a:prstGeom prst="roundRect">
                <a:avLst>
                  <a:gd name="adj" fmla="val 50000"/>
                </a:avLst>
              </a:prstGeom>
              <a:gradFill>
                <a:gsLst>
                  <a:gs pos="0">
                    <a:schemeClr val="accent2"/>
                  </a:gs>
                  <a:gs pos="89000">
                    <a:schemeClr val="accent2">
                      <a:lumMod val="60000"/>
                      <a:lumOff val="40000"/>
                    </a:schemeClr>
                  </a:gs>
                </a:gsLst>
                <a:lin ang="5400000" scaled="1"/>
              </a:gradFill>
              <a:ln>
                <a:noFill/>
              </a:ln>
              <a:effectLst>
                <a:outerShdw blurRad="152400" dist="1524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b="1" dirty="0">
                    <a:latin typeface="+mj-lt"/>
                    <a:ea typeface="+mj-ea"/>
                    <a:sym typeface="Arial" panose="020B0604020202090204" pitchFamily="34" charset="0"/>
                  </a:rPr>
                  <a:t>提升</a:t>
                </a:r>
                <a:r>
                  <a:rPr lang="zh-CN" altLang="en-US" b="1">
                    <a:latin typeface="+mj-lt"/>
                    <a:ea typeface="+mj-ea"/>
                    <a:sym typeface="Arial" panose="020B0604020202090204" pitchFamily="34" charset="0"/>
                  </a:rPr>
                  <a:t>决策效率</a:t>
                </a:r>
                <a:endParaRPr lang="en-US" b="1" dirty="0">
                  <a:latin typeface="+mj-lt"/>
                  <a:ea typeface="+mj-ea"/>
                </a:endParaRPr>
              </a:p>
            </p:txBody>
          </p:sp>
          <p:sp>
            <p:nvSpPr>
              <p:cNvPr id="50" name="Text2"/>
              <p:cNvSpPr/>
              <p:nvPr/>
            </p:nvSpPr>
            <p:spPr>
              <a:xfrm>
                <a:off x="8353882" y="2597695"/>
                <a:ext cx="3165017" cy="6669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fontScale="85000" lnSpcReduction="1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30000"/>
                  </a:lnSpc>
                </a:pPr>
                <a:r>
                  <a:rPr kumimoji="1" lang="zh-CN" altLang="en-US" sz="1300" dirty="0">
                    <a:solidFill>
                      <a:schemeClr val="tx1"/>
                    </a:solidFill>
                    <a:latin typeface="Arial" panose="020B0604020202090204" pitchFamily="34" charset="0"/>
                    <a:ea typeface="微软雅黑" panose="020B0503020204020204" pitchFamily="34" charset="-122"/>
                    <a:sym typeface="Arial" panose="020B0604020202090204" pitchFamily="34" charset="0"/>
                  </a:rPr>
                  <a:t>直观的图表能够帮助团队成员更快地识别问题所在，并通过清晰的数据展示支持高效决策。</a:t>
                </a:r>
                <a:endParaRPr lang="en-US" sz="1300" dirty="0"/>
              </a:p>
            </p:txBody>
          </p:sp>
        </p:grpSp>
        <p:grpSp>
          <p:nvGrpSpPr>
            <p:cNvPr id="26" name="组合 25"/>
            <p:cNvGrpSpPr/>
            <p:nvPr/>
          </p:nvGrpSpPr>
          <p:grpSpPr>
            <a:xfrm>
              <a:off x="8353882" y="4538589"/>
              <a:ext cx="3165018" cy="1171694"/>
              <a:chOff x="8353882" y="4538589"/>
              <a:chExt cx="3165018" cy="1171694"/>
            </a:xfrm>
          </p:grpSpPr>
          <p:sp>
            <p:nvSpPr>
              <p:cNvPr id="47" name="Bullet3"/>
              <p:cNvSpPr/>
              <p:nvPr/>
            </p:nvSpPr>
            <p:spPr>
              <a:xfrm>
                <a:off x="8353882" y="4538589"/>
                <a:ext cx="3165018" cy="474255"/>
              </a:xfrm>
              <a:prstGeom prst="roundRect">
                <a:avLst>
                  <a:gd name="adj" fmla="val 50000"/>
                </a:avLst>
              </a:pr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b="1" dirty="0">
                    <a:latin typeface="+mj-lt"/>
                    <a:ea typeface="+mj-ea"/>
                    <a:sym typeface="Arial" panose="020B0604020202090204" pitchFamily="34" charset="0"/>
                  </a:rPr>
                  <a:t>用户</a:t>
                </a:r>
                <a:r>
                  <a:rPr lang="zh-CN" altLang="en-US" b="1">
                    <a:latin typeface="+mj-lt"/>
                    <a:ea typeface="+mj-ea"/>
                    <a:sym typeface="Arial" panose="020B0604020202090204" pitchFamily="34" charset="0"/>
                  </a:rPr>
                  <a:t>行为分析</a:t>
                </a:r>
                <a:endParaRPr lang="en-US" b="1" dirty="0">
                  <a:latin typeface="+mj-lt"/>
                  <a:ea typeface="+mj-ea"/>
                </a:endParaRPr>
              </a:p>
            </p:txBody>
          </p:sp>
          <p:sp>
            <p:nvSpPr>
              <p:cNvPr id="48" name="Text3"/>
              <p:cNvSpPr/>
              <p:nvPr/>
            </p:nvSpPr>
            <p:spPr>
              <a:xfrm>
                <a:off x="8353882" y="5043324"/>
                <a:ext cx="3165017" cy="6669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fontScale="85000" lnSpcReduction="1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30000"/>
                  </a:lnSpc>
                </a:pPr>
                <a:r>
                  <a:rPr kumimoji="1" lang="zh-CN" altLang="en-US" sz="1300" dirty="0">
                    <a:solidFill>
                      <a:schemeClr val="tx1"/>
                    </a:solidFill>
                    <a:latin typeface="Arial" panose="020B0604020202090204" pitchFamily="34" charset="0"/>
                    <a:ea typeface="微软雅黑" panose="020B0503020204020204" pitchFamily="34" charset="-122"/>
                    <a:sym typeface="Arial" panose="020B0604020202090204" pitchFamily="34" charset="0"/>
                  </a:rPr>
                  <a:t>数据可视化工具可以将用户行为数据转化为动态图表，使运营团队更容易发现潜在的增长机会。</a:t>
                </a:r>
                <a:endParaRPr lang="en-US" sz="1300" dirty="0"/>
              </a:p>
            </p:txBody>
          </p:sp>
        </p:grpSp>
        <p:grpSp>
          <p:nvGrpSpPr>
            <p:cNvPr id="31" name="组合 30"/>
            <p:cNvGrpSpPr/>
            <p:nvPr/>
          </p:nvGrpSpPr>
          <p:grpSpPr>
            <a:xfrm>
              <a:off x="660400" y="4538589"/>
              <a:ext cx="3165018" cy="1171694"/>
              <a:chOff x="660400" y="4538589"/>
              <a:chExt cx="3165018" cy="1171694"/>
            </a:xfrm>
          </p:grpSpPr>
          <p:sp>
            <p:nvSpPr>
              <p:cNvPr id="37" name="Bullet8"/>
              <p:cNvSpPr/>
              <p:nvPr/>
            </p:nvSpPr>
            <p:spPr>
              <a:xfrm>
                <a:off x="660400" y="4538589"/>
                <a:ext cx="3165018" cy="474255"/>
              </a:xfrm>
              <a:prstGeom prst="roundRect">
                <a:avLst>
                  <a:gd name="adj" fmla="val 50000"/>
                </a:avLst>
              </a:prstGeom>
              <a:gradFill>
                <a:gsLst>
                  <a:gs pos="0">
                    <a:schemeClr val="accent2"/>
                  </a:gs>
                  <a:gs pos="89000">
                    <a:schemeClr val="accent2">
                      <a:lumMod val="60000"/>
                      <a:lumOff val="40000"/>
                    </a:schemeClr>
                  </a:gs>
                </a:gsLst>
                <a:lin ang="5400000" scaled="1"/>
              </a:gradFill>
              <a:ln>
                <a:noFill/>
              </a:ln>
              <a:effectLst>
                <a:outerShdw blurRad="152400" dist="1524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b="1" dirty="0">
                    <a:latin typeface="+mj-lt"/>
                    <a:ea typeface="+mj-ea"/>
                    <a:sym typeface="Arial" panose="020B0604020202090204" pitchFamily="34" charset="0"/>
                  </a:rPr>
                  <a:t>用户</a:t>
                </a:r>
                <a:r>
                  <a:rPr lang="zh-CN" altLang="en-US" b="1">
                    <a:latin typeface="+mj-lt"/>
                    <a:ea typeface="+mj-ea"/>
                    <a:sym typeface="Arial" panose="020B0604020202090204" pitchFamily="34" charset="0"/>
                  </a:rPr>
                  <a:t>体验优化</a:t>
                </a:r>
                <a:endParaRPr lang="en-US" b="1" dirty="0">
                  <a:latin typeface="+mj-lt"/>
                  <a:ea typeface="+mj-ea"/>
                </a:endParaRPr>
              </a:p>
            </p:txBody>
          </p:sp>
          <p:sp>
            <p:nvSpPr>
              <p:cNvPr id="38" name="Text8"/>
              <p:cNvSpPr/>
              <p:nvPr/>
            </p:nvSpPr>
            <p:spPr>
              <a:xfrm>
                <a:off x="660400" y="5043324"/>
                <a:ext cx="3165017" cy="6669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t" anchorCtr="0">
                <a:normAutofit fontScale="85000" lnSpcReduction="1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nSpc>
                    <a:spcPct val="130000"/>
                  </a:lnSpc>
                </a:pPr>
                <a:r>
                  <a:rPr kumimoji="1" lang="zh-CN" altLang="en-US" sz="1300" dirty="0">
                    <a:solidFill>
                      <a:schemeClr val="tx1"/>
                    </a:solidFill>
                    <a:latin typeface="Arial" panose="020B0604020202090204" pitchFamily="34" charset="0"/>
                    <a:ea typeface="微软雅黑" panose="020B0503020204020204" pitchFamily="34" charset="-122"/>
                    <a:sym typeface="Arial" panose="020B0604020202090204" pitchFamily="34" charset="0"/>
                  </a:rPr>
                  <a:t>通过可视化分析用户反馈和交互数据，企业可以更精准地定位需求，从而提升产品和服务质量。</a:t>
                </a:r>
                <a:endParaRPr lang="en-US" sz="1300" dirty="0"/>
              </a:p>
            </p:txBody>
          </p:sp>
        </p:grpSp>
        <p:sp>
          <p:nvSpPr>
            <p:cNvPr id="32" name="íŝḻiḑê"/>
            <p:cNvSpPr/>
            <p:nvPr/>
          </p:nvSpPr>
          <p:spPr>
            <a:xfrm rot="4368884">
              <a:off x="4760325" y="1559205"/>
              <a:ext cx="1551863" cy="2937691"/>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1" fmla="*/ 0 w 720080"/>
                <a:gd name="connsiteY0-2" fmla="*/ 2808312 h 3168352"/>
                <a:gd name="connsiteX1-3" fmla="*/ 180020 w 720080"/>
                <a:gd name="connsiteY1-4" fmla="*/ 2808312 h 3168352"/>
                <a:gd name="connsiteX2-5" fmla="*/ 540060 w 720080"/>
                <a:gd name="connsiteY2-6" fmla="*/ 0 h 3168352"/>
                <a:gd name="connsiteX3-7" fmla="*/ 540060 w 720080"/>
                <a:gd name="connsiteY3-8" fmla="*/ 2808312 h 3168352"/>
                <a:gd name="connsiteX4-9" fmla="*/ 720080 w 720080"/>
                <a:gd name="connsiteY4-10" fmla="*/ 2808312 h 3168352"/>
                <a:gd name="connsiteX5-11" fmla="*/ 360040 w 720080"/>
                <a:gd name="connsiteY5-12" fmla="*/ 3168352 h 3168352"/>
                <a:gd name="connsiteX6-13" fmla="*/ 0 w 720080"/>
                <a:gd name="connsiteY6-14" fmla="*/ 2808312 h 3168352"/>
                <a:gd name="connsiteX0-15" fmla="*/ 0 w 720080"/>
                <a:gd name="connsiteY0-16" fmla="*/ 2808312 h 3168352"/>
                <a:gd name="connsiteX1-17" fmla="*/ 180020 w 720080"/>
                <a:gd name="connsiteY1-18" fmla="*/ 2808312 h 3168352"/>
                <a:gd name="connsiteX2-19" fmla="*/ 540060 w 720080"/>
                <a:gd name="connsiteY2-20" fmla="*/ 0 h 3168352"/>
                <a:gd name="connsiteX3-21" fmla="*/ 540060 w 720080"/>
                <a:gd name="connsiteY3-22" fmla="*/ 2808312 h 3168352"/>
                <a:gd name="connsiteX4-23" fmla="*/ 720080 w 720080"/>
                <a:gd name="connsiteY4-24" fmla="*/ 2808312 h 3168352"/>
                <a:gd name="connsiteX5-25" fmla="*/ 360040 w 720080"/>
                <a:gd name="connsiteY5-26" fmla="*/ 3168352 h 3168352"/>
                <a:gd name="connsiteX6-27" fmla="*/ 0 w 720080"/>
                <a:gd name="connsiteY6-28" fmla="*/ 2808312 h 3168352"/>
                <a:gd name="connsiteX0-29" fmla="*/ 0 w 720080"/>
                <a:gd name="connsiteY0-30" fmla="*/ 2808312 h 3168352"/>
                <a:gd name="connsiteX1-31" fmla="*/ 180020 w 720080"/>
                <a:gd name="connsiteY1-32" fmla="*/ 2808312 h 3168352"/>
                <a:gd name="connsiteX2-33" fmla="*/ 540060 w 720080"/>
                <a:gd name="connsiteY2-34" fmla="*/ 0 h 3168352"/>
                <a:gd name="connsiteX3-35" fmla="*/ 540060 w 720080"/>
                <a:gd name="connsiteY3-36" fmla="*/ 2808312 h 3168352"/>
                <a:gd name="connsiteX4-37" fmla="*/ 720080 w 720080"/>
                <a:gd name="connsiteY4-38" fmla="*/ 2808312 h 3168352"/>
                <a:gd name="connsiteX5-39" fmla="*/ 360040 w 720080"/>
                <a:gd name="connsiteY5-40" fmla="*/ 3168352 h 3168352"/>
                <a:gd name="connsiteX6-41" fmla="*/ 0 w 720080"/>
                <a:gd name="connsiteY6-42" fmla="*/ 2808312 h 3168352"/>
                <a:gd name="connsiteX0-43" fmla="*/ 0 w 720080"/>
                <a:gd name="connsiteY0-44" fmla="*/ 2808312 h 3168352"/>
                <a:gd name="connsiteX1-45" fmla="*/ 180020 w 720080"/>
                <a:gd name="connsiteY1-46" fmla="*/ 2808312 h 3168352"/>
                <a:gd name="connsiteX2-47" fmla="*/ 540060 w 720080"/>
                <a:gd name="connsiteY2-48" fmla="*/ 0 h 3168352"/>
                <a:gd name="connsiteX3-49" fmla="*/ 540060 w 720080"/>
                <a:gd name="connsiteY3-50" fmla="*/ 2808312 h 3168352"/>
                <a:gd name="connsiteX4-51" fmla="*/ 720080 w 720080"/>
                <a:gd name="connsiteY4-52" fmla="*/ 2808312 h 3168352"/>
                <a:gd name="connsiteX5-53" fmla="*/ 360040 w 720080"/>
                <a:gd name="connsiteY5-54" fmla="*/ 3168352 h 3168352"/>
                <a:gd name="connsiteX6-55" fmla="*/ 0 w 720080"/>
                <a:gd name="connsiteY6-56" fmla="*/ 2808312 h 3168352"/>
                <a:gd name="connsiteX0-57" fmla="*/ 0 w 720080"/>
                <a:gd name="connsiteY0-58" fmla="*/ 2808312 h 3168352"/>
                <a:gd name="connsiteX1-59" fmla="*/ 180020 w 720080"/>
                <a:gd name="connsiteY1-60" fmla="*/ 2808312 h 3168352"/>
                <a:gd name="connsiteX2-61" fmla="*/ 540060 w 720080"/>
                <a:gd name="connsiteY2-62" fmla="*/ 0 h 3168352"/>
                <a:gd name="connsiteX3-63" fmla="*/ 540060 w 720080"/>
                <a:gd name="connsiteY3-64" fmla="*/ 2808312 h 3168352"/>
                <a:gd name="connsiteX4-65" fmla="*/ 720080 w 720080"/>
                <a:gd name="connsiteY4-66" fmla="*/ 2808312 h 3168352"/>
                <a:gd name="connsiteX5-67" fmla="*/ 360040 w 720080"/>
                <a:gd name="connsiteY5-68" fmla="*/ 3168352 h 3168352"/>
                <a:gd name="connsiteX6-69" fmla="*/ 0 w 720080"/>
                <a:gd name="connsiteY6-70" fmla="*/ 2808312 h 3168352"/>
                <a:gd name="connsiteX0-71" fmla="*/ 0 w 720080"/>
                <a:gd name="connsiteY0-72" fmla="*/ 2808312 h 3168352"/>
                <a:gd name="connsiteX1-73" fmla="*/ 180020 w 720080"/>
                <a:gd name="connsiteY1-74" fmla="*/ 2808312 h 3168352"/>
                <a:gd name="connsiteX2-75" fmla="*/ 540060 w 720080"/>
                <a:gd name="connsiteY2-76" fmla="*/ 0 h 3168352"/>
                <a:gd name="connsiteX3-77" fmla="*/ 540060 w 720080"/>
                <a:gd name="connsiteY3-78" fmla="*/ 2808312 h 3168352"/>
                <a:gd name="connsiteX4-79" fmla="*/ 720080 w 720080"/>
                <a:gd name="connsiteY4-80" fmla="*/ 2808312 h 3168352"/>
                <a:gd name="connsiteX5-81" fmla="*/ 360040 w 720080"/>
                <a:gd name="connsiteY5-82" fmla="*/ 3168352 h 3168352"/>
                <a:gd name="connsiteX6-83" fmla="*/ 0 w 720080"/>
                <a:gd name="connsiteY6-84" fmla="*/ 2808312 h 3168352"/>
                <a:gd name="connsiteX0-85" fmla="*/ 0 w 720080"/>
                <a:gd name="connsiteY0-86" fmla="*/ 2808312 h 3168352"/>
                <a:gd name="connsiteX1-87" fmla="*/ 180020 w 720080"/>
                <a:gd name="connsiteY1-88" fmla="*/ 2808312 h 3168352"/>
                <a:gd name="connsiteX2-89" fmla="*/ 540060 w 720080"/>
                <a:gd name="connsiteY2-90" fmla="*/ 0 h 3168352"/>
                <a:gd name="connsiteX3-91" fmla="*/ 540060 w 720080"/>
                <a:gd name="connsiteY3-92" fmla="*/ 2808312 h 3168352"/>
                <a:gd name="connsiteX4-93" fmla="*/ 720080 w 720080"/>
                <a:gd name="connsiteY4-94" fmla="*/ 2808312 h 3168352"/>
                <a:gd name="connsiteX5-95" fmla="*/ 360040 w 720080"/>
                <a:gd name="connsiteY5-96" fmla="*/ 3168352 h 3168352"/>
                <a:gd name="connsiteX6-97" fmla="*/ 0 w 720080"/>
                <a:gd name="connsiteY6-98" fmla="*/ 2808312 h 3168352"/>
                <a:gd name="connsiteX0-99" fmla="*/ 0 w 720080"/>
                <a:gd name="connsiteY0-100" fmla="*/ 2808312 h 3168352"/>
                <a:gd name="connsiteX1-101" fmla="*/ 180020 w 720080"/>
                <a:gd name="connsiteY1-102" fmla="*/ 2808312 h 3168352"/>
                <a:gd name="connsiteX2-103" fmla="*/ 540060 w 720080"/>
                <a:gd name="connsiteY2-104" fmla="*/ 0 h 3168352"/>
                <a:gd name="connsiteX3-105" fmla="*/ 540060 w 720080"/>
                <a:gd name="connsiteY3-106" fmla="*/ 2808312 h 3168352"/>
                <a:gd name="connsiteX4-107" fmla="*/ 720080 w 720080"/>
                <a:gd name="connsiteY4-108" fmla="*/ 2808312 h 3168352"/>
                <a:gd name="connsiteX5-109" fmla="*/ 360040 w 720080"/>
                <a:gd name="connsiteY5-110" fmla="*/ 3168352 h 3168352"/>
                <a:gd name="connsiteX6-111" fmla="*/ 0 w 720080"/>
                <a:gd name="connsiteY6-112" fmla="*/ 2808312 h 3168352"/>
                <a:gd name="connsiteX0-113" fmla="*/ 0 w 752331"/>
                <a:gd name="connsiteY0-114" fmla="*/ 3085897 h 3445937"/>
                <a:gd name="connsiteX1-115" fmla="*/ 180020 w 752331"/>
                <a:gd name="connsiteY1-116" fmla="*/ 3085897 h 3445937"/>
                <a:gd name="connsiteX2-117" fmla="*/ 752331 w 752331"/>
                <a:gd name="connsiteY2-118" fmla="*/ 0 h 3445937"/>
                <a:gd name="connsiteX3-119" fmla="*/ 540060 w 752331"/>
                <a:gd name="connsiteY3-120" fmla="*/ 3085897 h 3445937"/>
                <a:gd name="connsiteX4-121" fmla="*/ 720080 w 752331"/>
                <a:gd name="connsiteY4-122" fmla="*/ 3085897 h 3445937"/>
                <a:gd name="connsiteX5-123" fmla="*/ 360040 w 752331"/>
                <a:gd name="connsiteY5-124" fmla="*/ 3445937 h 3445937"/>
                <a:gd name="connsiteX6-125" fmla="*/ 0 w 752331"/>
                <a:gd name="connsiteY6-126" fmla="*/ 3085897 h 3445937"/>
                <a:gd name="connsiteX0-127" fmla="*/ 0 w 752331"/>
                <a:gd name="connsiteY0-128" fmla="*/ 3085897 h 3445937"/>
                <a:gd name="connsiteX1-129" fmla="*/ 180020 w 752331"/>
                <a:gd name="connsiteY1-130" fmla="*/ 3085897 h 3445937"/>
                <a:gd name="connsiteX2-131" fmla="*/ 752331 w 752331"/>
                <a:gd name="connsiteY2-132" fmla="*/ 0 h 3445937"/>
                <a:gd name="connsiteX3-133" fmla="*/ 540060 w 752331"/>
                <a:gd name="connsiteY3-134" fmla="*/ 3085897 h 3445937"/>
                <a:gd name="connsiteX4-135" fmla="*/ 720080 w 752331"/>
                <a:gd name="connsiteY4-136" fmla="*/ 3085897 h 3445937"/>
                <a:gd name="connsiteX5-137" fmla="*/ 360040 w 752331"/>
                <a:gd name="connsiteY5-138" fmla="*/ 3445937 h 3445937"/>
                <a:gd name="connsiteX6-139" fmla="*/ 0 w 752331"/>
                <a:gd name="connsiteY6-140" fmla="*/ 3085897 h 3445937"/>
                <a:gd name="connsiteX0-141" fmla="*/ 0 w 752331"/>
                <a:gd name="connsiteY0-142" fmla="*/ 3085897 h 3445937"/>
                <a:gd name="connsiteX1-143" fmla="*/ 180020 w 752331"/>
                <a:gd name="connsiteY1-144" fmla="*/ 3085897 h 3445937"/>
                <a:gd name="connsiteX2-145" fmla="*/ 752331 w 752331"/>
                <a:gd name="connsiteY2-146" fmla="*/ 0 h 3445937"/>
                <a:gd name="connsiteX3-147" fmla="*/ 540060 w 752331"/>
                <a:gd name="connsiteY3-148" fmla="*/ 3085897 h 3445937"/>
                <a:gd name="connsiteX4-149" fmla="*/ 720080 w 752331"/>
                <a:gd name="connsiteY4-150" fmla="*/ 3085897 h 3445937"/>
                <a:gd name="connsiteX5-151" fmla="*/ 360040 w 752331"/>
                <a:gd name="connsiteY5-152" fmla="*/ 3445937 h 3445937"/>
                <a:gd name="connsiteX6-153" fmla="*/ 0 w 752331"/>
                <a:gd name="connsiteY6-154" fmla="*/ 3085897 h 3445937"/>
                <a:gd name="connsiteX0-155" fmla="*/ 0 w 1521214"/>
                <a:gd name="connsiteY0-156" fmla="*/ 2643005 h 3003045"/>
                <a:gd name="connsiteX1-157" fmla="*/ 180020 w 1521214"/>
                <a:gd name="connsiteY1-158" fmla="*/ 2643005 h 3003045"/>
                <a:gd name="connsiteX2-159" fmla="*/ 1521214 w 1521214"/>
                <a:gd name="connsiteY2-160" fmla="*/ 0 h 3003045"/>
                <a:gd name="connsiteX3-161" fmla="*/ 540060 w 1521214"/>
                <a:gd name="connsiteY3-162" fmla="*/ 2643005 h 3003045"/>
                <a:gd name="connsiteX4-163" fmla="*/ 720080 w 1521214"/>
                <a:gd name="connsiteY4-164" fmla="*/ 2643005 h 3003045"/>
                <a:gd name="connsiteX5-165" fmla="*/ 360040 w 1521214"/>
                <a:gd name="connsiteY5-166" fmla="*/ 3003045 h 3003045"/>
                <a:gd name="connsiteX6-167" fmla="*/ 0 w 1521214"/>
                <a:gd name="connsiteY6-168" fmla="*/ 2643005 h 3003045"/>
                <a:gd name="connsiteX0-169" fmla="*/ 0 w 1521214"/>
                <a:gd name="connsiteY0-170" fmla="*/ 2643005 h 3003045"/>
                <a:gd name="connsiteX1-171" fmla="*/ 180020 w 1521214"/>
                <a:gd name="connsiteY1-172" fmla="*/ 2643005 h 3003045"/>
                <a:gd name="connsiteX2-173" fmla="*/ 1521214 w 1521214"/>
                <a:gd name="connsiteY2-174" fmla="*/ 0 h 3003045"/>
                <a:gd name="connsiteX3-175" fmla="*/ 540060 w 1521214"/>
                <a:gd name="connsiteY3-176" fmla="*/ 2643005 h 3003045"/>
                <a:gd name="connsiteX4-177" fmla="*/ 720080 w 1521214"/>
                <a:gd name="connsiteY4-178" fmla="*/ 2643005 h 3003045"/>
                <a:gd name="connsiteX5-179" fmla="*/ 360040 w 1521214"/>
                <a:gd name="connsiteY5-180" fmla="*/ 3003045 h 3003045"/>
                <a:gd name="connsiteX6-181" fmla="*/ 0 w 1521214"/>
                <a:gd name="connsiteY6-182" fmla="*/ 2643005 h 3003045"/>
                <a:gd name="connsiteX0-183" fmla="*/ 0 w 1521214"/>
                <a:gd name="connsiteY0-184" fmla="*/ 2643005 h 3003045"/>
                <a:gd name="connsiteX1-185" fmla="*/ 180020 w 1521214"/>
                <a:gd name="connsiteY1-186" fmla="*/ 2643005 h 3003045"/>
                <a:gd name="connsiteX2-187" fmla="*/ 1521214 w 1521214"/>
                <a:gd name="connsiteY2-188" fmla="*/ 0 h 3003045"/>
                <a:gd name="connsiteX3-189" fmla="*/ 540060 w 1521214"/>
                <a:gd name="connsiteY3-190" fmla="*/ 2643005 h 3003045"/>
                <a:gd name="connsiteX4-191" fmla="*/ 720080 w 1521214"/>
                <a:gd name="connsiteY4-192" fmla="*/ 2643005 h 3003045"/>
                <a:gd name="connsiteX5-193" fmla="*/ 360040 w 1521214"/>
                <a:gd name="connsiteY5-194" fmla="*/ 3003045 h 3003045"/>
                <a:gd name="connsiteX6-195" fmla="*/ 0 w 1521214"/>
                <a:gd name="connsiteY6-196" fmla="*/ 2643005 h 3003045"/>
                <a:gd name="connsiteX0-197" fmla="*/ 0 w 1521214"/>
                <a:gd name="connsiteY0-198" fmla="*/ 2643005 h 3003045"/>
                <a:gd name="connsiteX1-199" fmla="*/ 180020 w 1521214"/>
                <a:gd name="connsiteY1-200" fmla="*/ 2643005 h 3003045"/>
                <a:gd name="connsiteX2-201" fmla="*/ 1521214 w 1521214"/>
                <a:gd name="connsiteY2-202" fmla="*/ 0 h 3003045"/>
                <a:gd name="connsiteX3-203" fmla="*/ 540060 w 1521214"/>
                <a:gd name="connsiteY3-204" fmla="*/ 2643005 h 3003045"/>
                <a:gd name="connsiteX4-205" fmla="*/ 720080 w 1521214"/>
                <a:gd name="connsiteY4-206" fmla="*/ 2643005 h 3003045"/>
                <a:gd name="connsiteX5-207" fmla="*/ 360040 w 1521214"/>
                <a:gd name="connsiteY5-208" fmla="*/ 3003045 h 3003045"/>
                <a:gd name="connsiteX6-209" fmla="*/ 0 w 1521214"/>
                <a:gd name="connsiteY6-210" fmla="*/ 2643005 h 3003045"/>
                <a:gd name="connsiteX0-211" fmla="*/ 0 w 1521214"/>
                <a:gd name="connsiteY0-212" fmla="*/ 2643005 h 3003045"/>
                <a:gd name="connsiteX1-213" fmla="*/ 180020 w 1521214"/>
                <a:gd name="connsiteY1-214" fmla="*/ 2643005 h 3003045"/>
                <a:gd name="connsiteX2-215" fmla="*/ 1521214 w 1521214"/>
                <a:gd name="connsiteY2-216" fmla="*/ 0 h 3003045"/>
                <a:gd name="connsiteX3-217" fmla="*/ 540060 w 1521214"/>
                <a:gd name="connsiteY3-218" fmla="*/ 2643005 h 3003045"/>
                <a:gd name="connsiteX4-219" fmla="*/ 720080 w 1521214"/>
                <a:gd name="connsiteY4-220" fmla="*/ 2643005 h 3003045"/>
                <a:gd name="connsiteX5-221" fmla="*/ 360040 w 1521214"/>
                <a:gd name="connsiteY5-222" fmla="*/ 3003045 h 3003045"/>
                <a:gd name="connsiteX6-223" fmla="*/ 0 w 1521214"/>
                <a:gd name="connsiteY6-224" fmla="*/ 2643005 h 3003045"/>
                <a:gd name="connsiteX0-225" fmla="*/ 0 w 1553538"/>
                <a:gd name="connsiteY0-226" fmla="*/ 2581732 h 2941772"/>
                <a:gd name="connsiteX1-227" fmla="*/ 180020 w 1553538"/>
                <a:gd name="connsiteY1-228" fmla="*/ 2581732 h 2941772"/>
                <a:gd name="connsiteX2-229" fmla="*/ 1553538 w 1553538"/>
                <a:gd name="connsiteY2-230" fmla="*/ 0 h 2941772"/>
                <a:gd name="connsiteX3-231" fmla="*/ 540060 w 1553538"/>
                <a:gd name="connsiteY3-232" fmla="*/ 2581732 h 2941772"/>
                <a:gd name="connsiteX4-233" fmla="*/ 720080 w 1553538"/>
                <a:gd name="connsiteY4-234" fmla="*/ 2581732 h 2941772"/>
                <a:gd name="connsiteX5-235" fmla="*/ 360040 w 1553538"/>
                <a:gd name="connsiteY5-236" fmla="*/ 2941772 h 2941772"/>
                <a:gd name="connsiteX6-237" fmla="*/ 0 w 1553538"/>
                <a:gd name="connsiteY6-238" fmla="*/ 2581732 h 2941772"/>
                <a:gd name="connsiteX0-239" fmla="*/ 0 w 1553538"/>
                <a:gd name="connsiteY0-240" fmla="*/ 2581732 h 2941772"/>
                <a:gd name="connsiteX1-241" fmla="*/ 180020 w 1553538"/>
                <a:gd name="connsiteY1-242" fmla="*/ 2581732 h 2941772"/>
                <a:gd name="connsiteX2-243" fmla="*/ 1553538 w 1553538"/>
                <a:gd name="connsiteY2-244" fmla="*/ 0 h 2941772"/>
                <a:gd name="connsiteX3-245" fmla="*/ 540060 w 1553538"/>
                <a:gd name="connsiteY3-246" fmla="*/ 2581732 h 2941772"/>
                <a:gd name="connsiteX4-247" fmla="*/ 720080 w 1553538"/>
                <a:gd name="connsiteY4-248" fmla="*/ 2581732 h 2941772"/>
                <a:gd name="connsiteX5-249" fmla="*/ 360040 w 1553538"/>
                <a:gd name="connsiteY5-250" fmla="*/ 2941772 h 2941772"/>
                <a:gd name="connsiteX6-251" fmla="*/ 0 w 1553538"/>
                <a:gd name="connsiteY6-252" fmla="*/ 2581732 h 2941772"/>
                <a:gd name="connsiteX0-253" fmla="*/ 0 w 1553538"/>
                <a:gd name="connsiteY0-254" fmla="*/ 2581732 h 2941772"/>
                <a:gd name="connsiteX1-255" fmla="*/ 180020 w 1553538"/>
                <a:gd name="connsiteY1-256" fmla="*/ 2581732 h 2941772"/>
                <a:gd name="connsiteX2-257" fmla="*/ 1553538 w 1553538"/>
                <a:gd name="connsiteY2-258" fmla="*/ 0 h 2941772"/>
                <a:gd name="connsiteX3-259" fmla="*/ 540060 w 1553538"/>
                <a:gd name="connsiteY3-260" fmla="*/ 2581732 h 2941772"/>
                <a:gd name="connsiteX4-261" fmla="*/ 720080 w 1553538"/>
                <a:gd name="connsiteY4-262" fmla="*/ 2581732 h 2941772"/>
                <a:gd name="connsiteX5-263" fmla="*/ 360040 w 1553538"/>
                <a:gd name="connsiteY5-264" fmla="*/ 2941772 h 2941772"/>
                <a:gd name="connsiteX6-265" fmla="*/ 0 w 1553538"/>
                <a:gd name="connsiteY6-266" fmla="*/ 2581732 h 2941772"/>
                <a:gd name="connsiteX0-267" fmla="*/ 0 w 1553538"/>
                <a:gd name="connsiteY0-268" fmla="*/ 2581732 h 2941772"/>
                <a:gd name="connsiteX1-269" fmla="*/ 180020 w 1553538"/>
                <a:gd name="connsiteY1-270" fmla="*/ 2581732 h 2941772"/>
                <a:gd name="connsiteX2-271" fmla="*/ 1553538 w 1553538"/>
                <a:gd name="connsiteY2-272" fmla="*/ 0 h 2941772"/>
                <a:gd name="connsiteX3-273" fmla="*/ 540060 w 1553538"/>
                <a:gd name="connsiteY3-274" fmla="*/ 2581732 h 2941772"/>
                <a:gd name="connsiteX4-275" fmla="*/ 720080 w 1553538"/>
                <a:gd name="connsiteY4-276" fmla="*/ 2581732 h 2941772"/>
                <a:gd name="connsiteX5-277" fmla="*/ 360040 w 1553538"/>
                <a:gd name="connsiteY5-278" fmla="*/ 2941772 h 2941772"/>
                <a:gd name="connsiteX6-279" fmla="*/ 0 w 1553538"/>
                <a:gd name="connsiteY6-280" fmla="*/ 2581732 h 2941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sz="2400" b="1">
                <a:sym typeface="Arial" panose="020B0604020202090204" pitchFamily="34" charset="0"/>
              </a:endParaRPr>
            </a:p>
          </p:txBody>
        </p:sp>
        <p:sp>
          <p:nvSpPr>
            <p:cNvPr id="33" name="ïṥlídê"/>
            <p:cNvSpPr/>
            <p:nvPr/>
          </p:nvSpPr>
          <p:spPr>
            <a:xfrm rot="20821995">
              <a:off x="4257765" y="3157837"/>
              <a:ext cx="1551383" cy="2938595"/>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1" fmla="*/ 0 w 720080"/>
                <a:gd name="connsiteY0-2" fmla="*/ 2808312 h 3168352"/>
                <a:gd name="connsiteX1-3" fmla="*/ 180020 w 720080"/>
                <a:gd name="connsiteY1-4" fmla="*/ 2808312 h 3168352"/>
                <a:gd name="connsiteX2-5" fmla="*/ 540060 w 720080"/>
                <a:gd name="connsiteY2-6" fmla="*/ 0 h 3168352"/>
                <a:gd name="connsiteX3-7" fmla="*/ 540060 w 720080"/>
                <a:gd name="connsiteY3-8" fmla="*/ 2808312 h 3168352"/>
                <a:gd name="connsiteX4-9" fmla="*/ 720080 w 720080"/>
                <a:gd name="connsiteY4-10" fmla="*/ 2808312 h 3168352"/>
                <a:gd name="connsiteX5-11" fmla="*/ 360040 w 720080"/>
                <a:gd name="connsiteY5-12" fmla="*/ 3168352 h 3168352"/>
                <a:gd name="connsiteX6-13" fmla="*/ 0 w 720080"/>
                <a:gd name="connsiteY6-14" fmla="*/ 2808312 h 3168352"/>
                <a:gd name="connsiteX0-15" fmla="*/ 0 w 720080"/>
                <a:gd name="connsiteY0-16" fmla="*/ 2808312 h 3168352"/>
                <a:gd name="connsiteX1-17" fmla="*/ 180020 w 720080"/>
                <a:gd name="connsiteY1-18" fmla="*/ 2808312 h 3168352"/>
                <a:gd name="connsiteX2-19" fmla="*/ 540060 w 720080"/>
                <a:gd name="connsiteY2-20" fmla="*/ 0 h 3168352"/>
                <a:gd name="connsiteX3-21" fmla="*/ 540060 w 720080"/>
                <a:gd name="connsiteY3-22" fmla="*/ 2808312 h 3168352"/>
                <a:gd name="connsiteX4-23" fmla="*/ 720080 w 720080"/>
                <a:gd name="connsiteY4-24" fmla="*/ 2808312 h 3168352"/>
                <a:gd name="connsiteX5-25" fmla="*/ 360040 w 720080"/>
                <a:gd name="connsiteY5-26" fmla="*/ 3168352 h 3168352"/>
                <a:gd name="connsiteX6-27" fmla="*/ 0 w 720080"/>
                <a:gd name="connsiteY6-28" fmla="*/ 2808312 h 3168352"/>
                <a:gd name="connsiteX0-29" fmla="*/ 0 w 720080"/>
                <a:gd name="connsiteY0-30" fmla="*/ 2808312 h 3168352"/>
                <a:gd name="connsiteX1-31" fmla="*/ 180020 w 720080"/>
                <a:gd name="connsiteY1-32" fmla="*/ 2808312 h 3168352"/>
                <a:gd name="connsiteX2-33" fmla="*/ 540060 w 720080"/>
                <a:gd name="connsiteY2-34" fmla="*/ 0 h 3168352"/>
                <a:gd name="connsiteX3-35" fmla="*/ 540060 w 720080"/>
                <a:gd name="connsiteY3-36" fmla="*/ 2808312 h 3168352"/>
                <a:gd name="connsiteX4-37" fmla="*/ 720080 w 720080"/>
                <a:gd name="connsiteY4-38" fmla="*/ 2808312 h 3168352"/>
                <a:gd name="connsiteX5-39" fmla="*/ 360040 w 720080"/>
                <a:gd name="connsiteY5-40" fmla="*/ 3168352 h 3168352"/>
                <a:gd name="connsiteX6-41" fmla="*/ 0 w 720080"/>
                <a:gd name="connsiteY6-42" fmla="*/ 2808312 h 3168352"/>
                <a:gd name="connsiteX0-43" fmla="*/ 0 w 720080"/>
                <a:gd name="connsiteY0-44" fmla="*/ 2808312 h 3168352"/>
                <a:gd name="connsiteX1-45" fmla="*/ 180020 w 720080"/>
                <a:gd name="connsiteY1-46" fmla="*/ 2808312 h 3168352"/>
                <a:gd name="connsiteX2-47" fmla="*/ 540060 w 720080"/>
                <a:gd name="connsiteY2-48" fmla="*/ 0 h 3168352"/>
                <a:gd name="connsiteX3-49" fmla="*/ 540060 w 720080"/>
                <a:gd name="connsiteY3-50" fmla="*/ 2808312 h 3168352"/>
                <a:gd name="connsiteX4-51" fmla="*/ 720080 w 720080"/>
                <a:gd name="connsiteY4-52" fmla="*/ 2808312 h 3168352"/>
                <a:gd name="connsiteX5-53" fmla="*/ 360040 w 720080"/>
                <a:gd name="connsiteY5-54" fmla="*/ 3168352 h 3168352"/>
                <a:gd name="connsiteX6-55" fmla="*/ 0 w 720080"/>
                <a:gd name="connsiteY6-56" fmla="*/ 2808312 h 3168352"/>
                <a:gd name="connsiteX0-57" fmla="*/ 0 w 720080"/>
                <a:gd name="connsiteY0-58" fmla="*/ 2808312 h 3168352"/>
                <a:gd name="connsiteX1-59" fmla="*/ 180020 w 720080"/>
                <a:gd name="connsiteY1-60" fmla="*/ 2808312 h 3168352"/>
                <a:gd name="connsiteX2-61" fmla="*/ 540060 w 720080"/>
                <a:gd name="connsiteY2-62" fmla="*/ 0 h 3168352"/>
                <a:gd name="connsiteX3-63" fmla="*/ 540060 w 720080"/>
                <a:gd name="connsiteY3-64" fmla="*/ 2808312 h 3168352"/>
                <a:gd name="connsiteX4-65" fmla="*/ 720080 w 720080"/>
                <a:gd name="connsiteY4-66" fmla="*/ 2808312 h 3168352"/>
                <a:gd name="connsiteX5-67" fmla="*/ 360040 w 720080"/>
                <a:gd name="connsiteY5-68" fmla="*/ 3168352 h 3168352"/>
                <a:gd name="connsiteX6-69" fmla="*/ 0 w 720080"/>
                <a:gd name="connsiteY6-70" fmla="*/ 2808312 h 3168352"/>
                <a:gd name="connsiteX0-71" fmla="*/ 0 w 720080"/>
                <a:gd name="connsiteY0-72" fmla="*/ 2808312 h 3168352"/>
                <a:gd name="connsiteX1-73" fmla="*/ 180020 w 720080"/>
                <a:gd name="connsiteY1-74" fmla="*/ 2808312 h 3168352"/>
                <a:gd name="connsiteX2-75" fmla="*/ 540060 w 720080"/>
                <a:gd name="connsiteY2-76" fmla="*/ 0 h 3168352"/>
                <a:gd name="connsiteX3-77" fmla="*/ 540060 w 720080"/>
                <a:gd name="connsiteY3-78" fmla="*/ 2808312 h 3168352"/>
                <a:gd name="connsiteX4-79" fmla="*/ 720080 w 720080"/>
                <a:gd name="connsiteY4-80" fmla="*/ 2808312 h 3168352"/>
                <a:gd name="connsiteX5-81" fmla="*/ 360040 w 720080"/>
                <a:gd name="connsiteY5-82" fmla="*/ 3168352 h 3168352"/>
                <a:gd name="connsiteX6-83" fmla="*/ 0 w 720080"/>
                <a:gd name="connsiteY6-84" fmla="*/ 2808312 h 3168352"/>
                <a:gd name="connsiteX0-85" fmla="*/ 0 w 720080"/>
                <a:gd name="connsiteY0-86" fmla="*/ 2808312 h 3168352"/>
                <a:gd name="connsiteX1-87" fmla="*/ 180020 w 720080"/>
                <a:gd name="connsiteY1-88" fmla="*/ 2808312 h 3168352"/>
                <a:gd name="connsiteX2-89" fmla="*/ 540060 w 720080"/>
                <a:gd name="connsiteY2-90" fmla="*/ 0 h 3168352"/>
                <a:gd name="connsiteX3-91" fmla="*/ 540060 w 720080"/>
                <a:gd name="connsiteY3-92" fmla="*/ 2808312 h 3168352"/>
                <a:gd name="connsiteX4-93" fmla="*/ 720080 w 720080"/>
                <a:gd name="connsiteY4-94" fmla="*/ 2808312 h 3168352"/>
                <a:gd name="connsiteX5-95" fmla="*/ 360040 w 720080"/>
                <a:gd name="connsiteY5-96" fmla="*/ 3168352 h 3168352"/>
                <a:gd name="connsiteX6-97" fmla="*/ 0 w 720080"/>
                <a:gd name="connsiteY6-98" fmla="*/ 2808312 h 3168352"/>
                <a:gd name="connsiteX0-99" fmla="*/ 0 w 720080"/>
                <a:gd name="connsiteY0-100" fmla="*/ 2808312 h 3168352"/>
                <a:gd name="connsiteX1-101" fmla="*/ 180020 w 720080"/>
                <a:gd name="connsiteY1-102" fmla="*/ 2808312 h 3168352"/>
                <a:gd name="connsiteX2-103" fmla="*/ 540060 w 720080"/>
                <a:gd name="connsiteY2-104" fmla="*/ 0 h 3168352"/>
                <a:gd name="connsiteX3-105" fmla="*/ 540060 w 720080"/>
                <a:gd name="connsiteY3-106" fmla="*/ 2808312 h 3168352"/>
                <a:gd name="connsiteX4-107" fmla="*/ 720080 w 720080"/>
                <a:gd name="connsiteY4-108" fmla="*/ 2808312 h 3168352"/>
                <a:gd name="connsiteX5-109" fmla="*/ 360040 w 720080"/>
                <a:gd name="connsiteY5-110" fmla="*/ 3168352 h 3168352"/>
                <a:gd name="connsiteX6-111" fmla="*/ 0 w 720080"/>
                <a:gd name="connsiteY6-112" fmla="*/ 2808312 h 3168352"/>
                <a:gd name="connsiteX0-113" fmla="*/ 0 w 752331"/>
                <a:gd name="connsiteY0-114" fmla="*/ 3085897 h 3445937"/>
                <a:gd name="connsiteX1-115" fmla="*/ 180020 w 752331"/>
                <a:gd name="connsiteY1-116" fmla="*/ 3085897 h 3445937"/>
                <a:gd name="connsiteX2-117" fmla="*/ 752331 w 752331"/>
                <a:gd name="connsiteY2-118" fmla="*/ 0 h 3445937"/>
                <a:gd name="connsiteX3-119" fmla="*/ 540060 w 752331"/>
                <a:gd name="connsiteY3-120" fmla="*/ 3085897 h 3445937"/>
                <a:gd name="connsiteX4-121" fmla="*/ 720080 w 752331"/>
                <a:gd name="connsiteY4-122" fmla="*/ 3085897 h 3445937"/>
                <a:gd name="connsiteX5-123" fmla="*/ 360040 w 752331"/>
                <a:gd name="connsiteY5-124" fmla="*/ 3445937 h 3445937"/>
                <a:gd name="connsiteX6-125" fmla="*/ 0 w 752331"/>
                <a:gd name="connsiteY6-126" fmla="*/ 3085897 h 3445937"/>
                <a:gd name="connsiteX0-127" fmla="*/ 0 w 752331"/>
                <a:gd name="connsiteY0-128" fmla="*/ 3085897 h 3445937"/>
                <a:gd name="connsiteX1-129" fmla="*/ 180020 w 752331"/>
                <a:gd name="connsiteY1-130" fmla="*/ 3085897 h 3445937"/>
                <a:gd name="connsiteX2-131" fmla="*/ 752331 w 752331"/>
                <a:gd name="connsiteY2-132" fmla="*/ 0 h 3445937"/>
                <a:gd name="connsiteX3-133" fmla="*/ 540060 w 752331"/>
                <a:gd name="connsiteY3-134" fmla="*/ 3085897 h 3445937"/>
                <a:gd name="connsiteX4-135" fmla="*/ 720080 w 752331"/>
                <a:gd name="connsiteY4-136" fmla="*/ 3085897 h 3445937"/>
                <a:gd name="connsiteX5-137" fmla="*/ 360040 w 752331"/>
                <a:gd name="connsiteY5-138" fmla="*/ 3445937 h 3445937"/>
                <a:gd name="connsiteX6-139" fmla="*/ 0 w 752331"/>
                <a:gd name="connsiteY6-140" fmla="*/ 3085897 h 3445937"/>
                <a:gd name="connsiteX0-141" fmla="*/ 0 w 752331"/>
                <a:gd name="connsiteY0-142" fmla="*/ 3085897 h 3445937"/>
                <a:gd name="connsiteX1-143" fmla="*/ 180020 w 752331"/>
                <a:gd name="connsiteY1-144" fmla="*/ 3085897 h 3445937"/>
                <a:gd name="connsiteX2-145" fmla="*/ 752331 w 752331"/>
                <a:gd name="connsiteY2-146" fmla="*/ 0 h 3445937"/>
                <a:gd name="connsiteX3-147" fmla="*/ 540060 w 752331"/>
                <a:gd name="connsiteY3-148" fmla="*/ 3085897 h 3445937"/>
                <a:gd name="connsiteX4-149" fmla="*/ 720080 w 752331"/>
                <a:gd name="connsiteY4-150" fmla="*/ 3085897 h 3445937"/>
                <a:gd name="connsiteX5-151" fmla="*/ 360040 w 752331"/>
                <a:gd name="connsiteY5-152" fmla="*/ 3445937 h 3445937"/>
                <a:gd name="connsiteX6-153" fmla="*/ 0 w 752331"/>
                <a:gd name="connsiteY6-154" fmla="*/ 3085897 h 3445937"/>
                <a:gd name="connsiteX0-155" fmla="*/ 0 w 1521214"/>
                <a:gd name="connsiteY0-156" fmla="*/ 2643005 h 3003045"/>
                <a:gd name="connsiteX1-157" fmla="*/ 180020 w 1521214"/>
                <a:gd name="connsiteY1-158" fmla="*/ 2643005 h 3003045"/>
                <a:gd name="connsiteX2-159" fmla="*/ 1521214 w 1521214"/>
                <a:gd name="connsiteY2-160" fmla="*/ 0 h 3003045"/>
                <a:gd name="connsiteX3-161" fmla="*/ 540060 w 1521214"/>
                <a:gd name="connsiteY3-162" fmla="*/ 2643005 h 3003045"/>
                <a:gd name="connsiteX4-163" fmla="*/ 720080 w 1521214"/>
                <a:gd name="connsiteY4-164" fmla="*/ 2643005 h 3003045"/>
                <a:gd name="connsiteX5-165" fmla="*/ 360040 w 1521214"/>
                <a:gd name="connsiteY5-166" fmla="*/ 3003045 h 3003045"/>
                <a:gd name="connsiteX6-167" fmla="*/ 0 w 1521214"/>
                <a:gd name="connsiteY6-168" fmla="*/ 2643005 h 3003045"/>
                <a:gd name="connsiteX0-169" fmla="*/ 0 w 1521214"/>
                <a:gd name="connsiteY0-170" fmla="*/ 2643005 h 3003045"/>
                <a:gd name="connsiteX1-171" fmla="*/ 180020 w 1521214"/>
                <a:gd name="connsiteY1-172" fmla="*/ 2643005 h 3003045"/>
                <a:gd name="connsiteX2-173" fmla="*/ 1521214 w 1521214"/>
                <a:gd name="connsiteY2-174" fmla="*/ 0 h 3003045"/>
                <a:gd name="connsiteX3-175" fmla="*/ 540060 w 1521214"/>
                <a:gd name="connsiteY3-176" fmla="*/ 2643005 h 3003045"/>
                <a:gd name="connsiteX4-177" fmla="*/ 720080 w 1521214"/>
                <a:gd name="connsiteY4-178" fmla="*/ 2643005 h 3003045"/>
                <a:gd name="connsiteX5-179" fmla="*/ 360040 w 1521214"/>
                <a:gd name="connsiteY5-180" fmla="*/ 3003045 h 3003045"/>
                <a:gd name="connsiteX6-181" fmla="*/ 0 w 1521214"/>
                <a:gd name="connsiteY6-182" fmla="*/ 2643005 h 3003045"/>
                <a:gd name="connsiteX0-183" fmla="*/ 0 w 1521214"/>
                <a:gd name="connsiteY0-184" fmla="*/ 2643005 h 3003045"/>
                <a:gd name="connsiteX1-185" fmla="*/ 180020 w 1521214"/>
                <a:gd name="connsiteY1-186" fmla="*/ 2643005 h 3003045"/>
                <a:gd name="connsiteX2-187" fmla="*/ 1521214 w 1521214"/>
                <a:gd name="connsiteY2-188" fmla="*/ 0 h 3003045"/>
                <a:gd name="connsiteX3-189" fmla="*/ 540060 w 1521214"/>
                <a:gd name="connsiteY3-190" fmla="*/ 2643005 h 3003045"/>
                <a:gd name="connsiteX4-191" fmla="*/ 720080 w 1521214"/>
                <a:gd name="connsiteY4-192" fmla="*/ 2643005 h 3003045"/>
                <a:gd name="connsiteX5-193" fmla="*/ 360040 w 1521214"/>
                <a:gd name="connsiteY5-194" fmla="*/ 3003045 h 3003045"/>
                <a:gd name="connsiteX6-195" fmla="*/ 0 w 1521214"/>
                <a:gd name="connsiteY6-196" fmla="*/ 2643005 h 3003045"/>
                <a:gd name="connsiteX0-197" fmla="*/ 0 w 1521214"/>
                <a:gd name="connsiteY0-198" fmla="*/ 2643005 h 3003045"/>
                <a:gd name="connsiteX1-199" fmla="*/ 180020 w 1521214"/>
                <a:gd name="connsiteY1-200" fmla="*/ 2643005 h 3003045"/>
                <a:gd name="connsiteX2-201" fmla="*/ 1521214 w 1521214"/>
                <a:gd name="connsiteY2-202" fmla="*/ 0 h 3003045"/>
                <a:gd name="connsiteX3-203" fmla="*/ 540060 w 1521214"/>
                <a:gd name="connsiteY3-204" fmla="*/ 2643005 h 3003045"/>
                <a:gd name="connsiteX4-205" fmla="*/ 720080 w 1521214"/>
                <a:gd name="connsiteY4-206" fmla="*/ 2643005 h 3003045"/>
                <a:gd name="connsiteX5-207" fmla="*/ 360040 w 1521214"/>
                <a:gd name="connsiteY5-208" fmla="*/ 3003045 h 3003045"/>
                <a:gd name="connsiteX6-209" fmla="*/ 0 w 1521214"/>
                <a:gd name="connsiteY6-210" fmla="*/ 2643005 h 3003045"/>
                <a:gd name="connsiteX0-211" fmla="*/ 0 w 1521214"/>
                <a:gd name="connsiteY0-212" fmla="*/ 2643005 h 3003045"/>
                <a:gd name="connsiteX1-213" fmla="*/ 180020 w 1521214"/>
                <a:gd name="connsiteY1-214" fmla="*/ 2643005 h 3003045"/>
                <a:gd name="connsiteX2-215" fmla="*/ 1521214 w 1521214"/>
                <a:gd name="connsiteY2-216" fmla="*/ 0 h 3003045"/>
                <a:gd name="connsiteX3-217" fmla="*/ 540060 w 1521214"/>
                <a:gd name="connsiteY3-218" fmla="*/ 2643005 h 3003045"/>
                <a:gd name="connsiteX4-219" fmla="*/ 720080 w 1521214"/>
                <a:gd name="connsiteY4-220" fmla="*/ 2643005 h 3003045"/>
                <a:gd name="connsiteX5-221" fmla="*/ 360040 w 1521214"/>
                <a:gd name="connsiteY5-222" fmla="*/ 3003045 h 3003045"/>
                <a:gd name="connsiteX6-223" fmla="*/ 0 w 1521214"/>
                <a:gd name="connsiteY6-224" fmla="*/ 2643005 h 3003045"/>
                <a:gd name="connsiteX0-225" fmla="*/ 0 w 1553538"/>
                <a:gd name="connsiteY0-226" fmla="*/ 2581732 h 2941772"/>
                <a:gd name="connsiteX1-227" fmla="*/ 180020 w 1553538"/>
                <a:gd name="connsiteY1-228" fmla="*/ 2581732 h 2941772"/>
                <a:gd name="connsiteX2-229" fmla="*/ 1553538 w 1553538"/>
                <a:gd name="connsiteY2-230" fmla="*/ 0 h 2941772"/>
                <a:gd name="connsiteX3-231" fmla="*/ 540060 w 1553538"/>
                <a:gd name="connsiteY3-232" fmla="*/ 2581732 h 2941772"/>
                <a:gd name="connsiteX4-233" fmla="*/ 720080 w 1553538"/>
                <a:gd name="connsiteY4-234" fmla="*/ 2581732 h 2941772"/>
                <a:gd name="connsiteX5-235" fmla="*/ 360040 w 1553538"/>
                <a:gd name="connsiteY5-236" fmla="*/ 2941772 h 2941772"/>
                <a:gd name="connsiteX6-237" fmla="*/ 0 w 1553538"/>
                <a:gd name="connsiteY6-238" fmla="*/ 2581732 h 2941772"/>
                <a:gd name="connsiteX0-239" fmla="*/ 0 w 1553538"/>
                <a:gd name="connsiteY0-240" fmla="*/ 2581732 h 2941772"/>
                <a:gd name="connsiteX1-241" fmla="*/ 180020 w 1553538"/>
                <a:gd name="connsiteY1-242" fmla="*/ 2581732 h 2941772"/>
                <a:gd name="connsiteX2-243" fmla="*/ 1553538 w 1553538"/>
                <a:gd name="connsiteY2-244" fmla="*/ 0 h 2941772"/>
                <a:gd name="connsiteX3-245" fmla="*/ 540060 w 1553538"/>
                <a:gd name="connsiteY3-246" fmla="*/ 2581732 h 2941772"/>
                <a:gd name="connsiteX4-247" fmla="*/ 720080 w 1553538"/>
                <a:gd name="connsiteY4-248" fmla="*/ 2581732 h 2941772"/>
                <a:gd name="connsiteX5-249" fmla="*/ 360040 w 1553538"/>
                <a:gd name="connsiteY5-250" fmla="*/ 2941772 h 2941772"/>
                <a:gd name="connsiteX6-251" fmla="*/ 0 w 1553538"/>
                <a:gd name="connsiteY6-252" fmla="*/ 2581732 h 2941772"/>
                <a:gd name="connsiteX0-253" fmla="*/ 0 w 1553538"/>
                <a:gd name="connsiteY0-254" fmla="*/ 2581732 h 2941772"/>
                <a:gd name="connsiteX1-255" fmla="*/ 180020 w 1553538"/>
                <a:gd name="connsiteY1-256" fmla="*/ 2581732 h 2941772"/>
                <a:gd name="connsiteX2-257" fmla="*/ 1553538 w 1553538"/>
                <a:gd name="connsiteY2-258" fmla="*/ 0 h 2941772"/>
                <a:gd name="connsiteX3-259" fmla="*/ 540060 w 1553538"/>
                <a:gd name="connsiteY3-260" fmla="*/ 2581732 h 2941772"/>
                <a:gd name="connsiteX4-261" fmla="*/ 720080 w 1553538"/>
                <a:gd name="connsiteY4-262" fmla="*/ 2581732 h 2941772"/>
                <a:gd name="connsiteX5-263" fmla="*/ 360040 w 1553538"/>
                <a:gd name="connsiteY5-264" fmla="*/ 2941772 h 2941772"/>
                <a:gd name="connsiteX6-265" fmla="*/ 0 w 1553538"/>
                <a:gd name="connsiteY6-266" fmla="*/ 2581732 h 2941772"/>
                <a:gd name="connsiteX0-267" fmla="*/ 0 w 1553538"/>
                <a:gd name="connsiteY0-268" fmla="*/ 2581732 h 2941772"/>
                <a:gd name="connsiteX1-269" fmla="*/ 180020 w 1553538"/>
                <a:gd name="connsiteY1-270" fmla="*/ 2581732 h 2941772"/>
                <a:gd name="connsiteX2-271" fmla="*/ 1553538 w 1553538"/>
                <a:gd name="connsiteY2-272" fmla="*/ 0 h 2941772"/>
                <a:gd name="connsiteX3-273" fmla="*/ 540060 w 1553538"/>
                <a:gd name="connsiteY3-274" fmla="*/ 2581732 h 2941772"/>
                <a:gd name="connsiteX4-275" fmla="*/ 720080 w 1553538"/>
                <a:gd name="connsiteY4-276" fmla="*/ 2581732 h 2941772"/>
                <a:gd name="connsiteX5-277" fmla="*/ 360040 w 1553538"/>
                <a:gd name="connsiteY5-278" fmla="*/ 2941772 h 2941772"/>
                <a:gd name="connsiteX6-279" fmla="*/ 0 w 1553538"/>
                <a:gd name="connsiteY6-280" fmla="*/ 2581732 h 2941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gradFill>
              <a:gsLst>
                <a:gs pos="0">
                  <a:schemeClr val="accent2"/>
                </a:gs>
                <a:gs pos="89000">
                  <a:schemeClr val="accent2">
                    <a:lumMod val="60000"/>
                    <a:lumOff val="40000"/>
                  </a:schemeClr>
                </a:gs>
              </a:gsLst>
              <a:lin ang="5400000" scaled="1"/>
            </a:gradFill>
            <a:ln>
              <a:noFill/>
            </a:ln>
            <a:effectLst>
              <a:outerShdw blurRad="152400" dist="1524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b="1" dirty="0">
                <a:latin typeface="+mj-lt"/>
                <a:ea typeface="+mj-ea"/>
                <a:sym typeface="Arial" panose="020B0604020202090204" pitchFamily="34" charset="0"/>
              </a:endParaRPr>
            </a:p>
          </p:txBody>
        </p:sp>
        <p:sp>
          <p:nvSpPr>
            <p:cNvPr id="34" name="îṣlíḑê"/>
            <p:cNvSpPr/>
            <p:nvPr/>
          </p:nvSpPr>
          <p:spPr>
            <a:xfrm rot="15242877">
              <a:off x="5943662" y="3627358"/>
              <a:ext cx="1551863" cy="2937691"/>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1" fmla="*/ 0 w 720080"/>
                <a:gd name="connsiteY0-2" fmla="*/ 2808312 h 3168352"/>
                <a:gd name="connsiteX1-3" fmla="*/ 180020 w 720080"/>
                <a:gd name="connsiteY1-4" fmla="*/ 2808312 h 3168352"/>
                <a:gd name="connsiteX2-5" fmla="*/ 540060 w 720080"/>
                <a:gd name="connsiteY2-6" fmla="*/ 0 h 3168352"/>
                <a:gd name="connsiteX3-7" fmla="*/ 540060 w 720080"/>
                <a:gd name="connsiteY3-8" fmla="*/ 2808312 h 3168352"/>
                <a:gd name="connsiteX4-9" fmla="*/ 720080 w 720080"/>
                <a:gd name="connsiteY4-10" fmla="*/ 2808312 h 3168352"/>
                <a:gd name="connsiteX5-11" fmla="*/ 360040 w 720080"/>
                <a:gd name="connsiteY5-12" fmla="*/ 3168352 h 3168352"/>
                <a:gd name="connsiteX6-13" fmla="*/ 0 w 720080"/>
                <a:gd name="connsiteY6-14" fmla="*/ 2808312 h 3168352"/>
                <a:gd name="connsiteX0-15" fmla="*/ 0 w 720080"/>
                <a:gd name="connsiteY0-16" fmla="*/ 2808312 h 3168352"/>
                <a:gd name="connsiteX1-17" fmla="*/ 180020 w 720080"/>
                <a:gd name="connsiteY1-18" fmla="*/ 2808312 h 3168352"/>
                <a:gd name="connsiteX2-19" fmla="*/ 540060 w 720080"/>
                <a:gd name="connsiteY2-20" fmla="*/ 0 h 3168352"/>
                <a:gd name="connsiteX3-21" fmla="*/ 540060 w 720080"/>
                <a:gd name="connsiteY3-22" fmla="*/ 2808312 h 3168352"/>
                <a:gd name="connsiteX4-23" fmla="*/ 720080 w 720080"/>
                <a:gd name="connsiteY4-24" fmla="*/ 2808312 h 3168352"/>
                <a:gd name="connsiteX5-25" fmla="*/ 360040 w 720080"/>
                <a:gd name="connsiteY5-26" fmla="*/ 3168352 h 3168352"/>
                <a:gd name="connsiteX6-27" fmla="*/ 0 w 720080"/>
                <a:gd name="connsiteY6-28" fmla="*/ 2808312 h 3168352"/>
                <a:gd name="connsiteX0-29" fmla="*/ 0 w 720080"/>
                <a:gd name="connsiteY0-30" fmla="*/ 2808312 h 3168352"/>
                <a:gd name="connsiteX1-31" fmla="*/ 180020 w 720080"/>
                <a:gd name="connsiteY1-32" fmla="*/ 2808312 h 3168352"/>
                <a:gd name="connsiteX2-33" fmla="*/ 540060 w 720080"/>
                <a:gd name="connsiteY2-34" fmla="*/ 0 h 3168352"/>
                <a:gd name="connsiteX3-35" fmla="*/ 540060 w 720080"/>
                <a:gd name="connsiteY3-36" fmla="*/ 2808312 h 3168352"/>
                <a:gd name="connsiteX4-37" fmla="*/ 720080 w 720080"/>
                <a:gd name="connsiteY4-38" fmla="*/ 2808312 h 3168352"/>
                <a:gd name="connsiteX5-39" fmla="*/ 360040 w 720080"/>
                <a:gd name="connsiteY5-40" fmla="*/ 3168352 h 3168352"/>
                <a:gd name="connsiteX6-41" fmla="*/ 0 w 720080"/>
                <a:gd name="connsiteY6-42" fmla="*/ 2808312 h 3168352"/>
                <a:gd name="connsiteX0-43" fmla="*/ 0 w 720080"/>
                <a:gd name="connsiteY0-44" fmla="*/ 2808312 h 3168352"/>
                <a:gd name="connsiteX1-45" fmla="*/ 180020 w 720080"/>
                <a:gd name="connsiteY1-46" fmla="*/ 2808312 h 3168352"/>
                <a:gd name="connsiteX2-47" fmla="*/ 540060 w 720080"/>
                <a:gd name="connsiteY2-48" fmla="*/ 0 h 3168352"/>
                <a:gd name="connsiteX3-49" fmla="*/ 540060 w 720080"/>
                <a:gd name="connsiteY3-50" fmla="*/ 2808312 h 3168352"/>
                <a:gd name="connsiteX4-51" fmla="*/ 720080 w 720080"/>
                <a:gd name="connsiteY4-52" fmla="*/ 2808312 h 3168352"/>
                <a:gd name="connsiteX5-53" fmla="*/ 360040 w 720080"/>
                <a:gd name="connsiteY5-54" fmla="*/ 3168352 h 3168352"/>
                <a:gd name="connsiteX6-55" fmla="*/ 0 w 720080"/>
                <a:gd name="connsiteY6-56" fmla="*/ 2808312 h 3168352"/>
                <a:gd name="connsiteX0-57" fmla="*/ 0 w 720080"/>
                <a:gd name="connsiteY0-58" fmla="*/ 2808312 h 3168352"/>
                <a:gd name="connsiteX1-59" fmla="*/ 180020 w 720080"/>
                <a:gd name="connsiteY1-60" fmla="*/ 2808312 h 3168352"/>
                <a:gd name="connsiteX2-61" fmla="*/ 540060 w 720080"/>
                <a:gd name="connsiteY2-62" fmla="*/ 0 h 3168352"/>
                <a:gd name="connsiteX3-63" fmla="*/ 540060 w 720080"/>
                <a:gd name="connsiteY3-64" fmla="*/ 2808312 h 3168352"/>
                <a:gd name="connsiteX4-65" fmla="*/ 720080 w 720080"/>
                <a:gd name="connsiteY4-66" fmla="*/ 2808312 h 3168352"/>
                <a:gd name="connsiteX5-67" fmla="*/ 360040 w 720080"/>
                <a:gd name="connsiteY5-68" fmla="*/ 3168352 h 3168352"/>
                <a:gd name="connsiteX6-69" fmla="*/ 0 w 720080"/>
                <a:gd name="connsiteY6-70" fmla="*/ 2808312 h 3168352"/>
                <a:gd name="connsiteX0-71" fmla="*/ 0 w 720080"/>
                <a:gd name="connsiteY0-72" fmla="*/ 2808312 h 3168352"/>
                <a:gd name="connsiteX1-73" fmla="*/ 180020 w 720080"/>
                <a:gd name="connsiteY1-74" fmla="*/ 2808312 h 3168352"/>
                <a:gd name="connsiteX2-75" fmla="*/ 540060 w 720080"/>
                <a:gd name="connsiteY2-76" fmla="*/ 0 h 3168352"/>
                <a:gd name="connsiteX3-77" fmla="*/ 540060 w 720080"/>
                <a:gd name="connsiteY3-78" fmla="*/ 2808312 h 3168352"/>
                <a:gd name="connsiteX4-79" fmla="*/ 720080 w 720080"/>
                <a:gd name="connsiteY4-80" fmla="*/ 2808312 h 3168352"/>
                <a:gd name="connsiteX5-81" fmla="*/ 360040 w 720080"/>
                <a:gd name="connsiteY5-82" fmla="*/ 3168352 h 3168352"/>
                <a:gd name="connsiteX6-83" fmla="*/ 0 w 720080"/>
                <a:gd name="connsiteY6-84" fmla="*/ 2808312 h 3168352"/>
                <a:gd name="connsiteX0-85" fmla="*/ 0 w 720080"/>
                <a:gd name="connsiteY0-86" fmla="*/ 2808312 h 3168352"/>
                <a:gd name="connsiteX1-87" fmla="*/ 180020 w 720080"/>
                <a:gd name="connsiteY1-88" fmla="*/ 2808312 h 3168352"/>
                <a:gd name="connsiteX2-89" fmla="*/ 540060 w 720080"/>
                <a:gd name="connsiteY2-90" fmla="*/ 0 h 3168352"/>
                <a:gd name="connsiteX3-91" fmla="*/ 540060 w 720080"/>
                <a:gd name="connsiteY3-92" fmla="*/ 2808312 h 3168352"/>
                <a:gd name="connsiteX4-93" fmla="*/ 720080 w 720080"/>
                <a:gd name="connsiteY4-94" fmla="*/ 2808312 h 3168352"/>
                <a:gd name="connsiteX5-95" fmla="*/ 360040 w 720080"/>
                <a:gd name="connsiteY5-96" fmla="*/ 3168352 h 3168352"/>
                <a:gd name="connsiteX6-97" fmla="*/ 0 w 720080"/>
                <a:gd name="connsiteY6-98" fmla="*/ 2808312 h 3168352"/>
                <a:gd name="connsiteX0-99" fmla="*/ 0 w 720080"/>
                <a:gd name="connsiteY0-100" fmla="*/ 2808312 h 3168352"/>
                <a:gd name="connsiteX1-101" fmla="*/ 180020 w 720080"/>
                <a:gd name="connsiteY1-102" fmla="*/ 2808312 h 3168352"/>
                <a:gd name="connsiteX2-103" fmla="*/ 540060 w 720080"/>
                <a:gd name="connsiteY2-104" fmla="*/ 0 h 3168352"/>
                <a:gd name="connsiteX3-105" fmla="*/ 540060 w 720080"/>
                <a:gd name="connsiteY3-106" fmla="*/ 2808312 h 3168352"/>
                <a:gd name="connsiteX4-107" fmla="*/ 720080 w 720080"/>
                <a:gd name="connsiteY4-108" fmla="*/ 2808312 h 3168352"/>
                <a:gd name="connsiteX5-109" fmla="*/ 360040 w 720080"/>
                <a:gd name="connsiteY5-110" fmla="*/ 3168352 h 3168352"/>
                <a:gd name="connsiteX6-111" fmla="*/ 0 w 720080"/>
                <a:gd name="connsiteY6-112" fmla="*/ 2808312 h 3168352"/>
                <a:gd name="connsiteX0-113" fmla="*/ 0 w 752331"/>
                <a:gd name="connsiteY0-114" fmla="*/ 3085897 h 3445937"/>
                <a:gd name="connsiteX1-115" fmla="*/ 180020 w 752331"/>
                <a:gd name="connsiteY1-116" fmla="*/ 3085897 h 3445937"/>
                <a:gd name="connsiteX2-117" fmla="*/ 752331 w 752331"/>
                <a:gd name="connsiteY2-118" fmla="*/ 0 h 3445937"/>
                <a:gd name="connsiteX3-119" fmla="*/ 540060 w 752331"/>
                <a:gd name="connsiteY3-120" fmla="*/ 3085897 h 3445937"/>
                <a:gd name="connsiteX4-121" fmla="*/ 720080 w 752331"/>
                <a:gd name="connsiteY4-122" fmla="*/ 3085897 h 3445937"/>
                <a:gd name="connsiteX5-123" fmla="*/ 360040 w 752331"/>
                <a:gd name="connsiteY5-124" fmla="*/ 3445937 h 3445937"/>
                <a:gd name="connsiteX6-125" fmla="*/ 0 w 752331"/>
                <a:gd name="connsiteY6-126" fmla="*/ 3085897 h 3445937"/>
                <a:gd name="connsiteX0-127" fmla="*/ 0 w 752331"/>
                <a:gd name="connsiteY0-128" fmla="*/ 3085897 h 3445937"/>
                <a:gd name="connsiteX1-129" fmla="*/ 180020 w 752331"/>
                <a:gd name="connsiteY1-130" fmla="*/ 3085897 h 3445937"/>
                <a:gd name="connsiteX2-131" fmla="*/ 752331 w 752331"/>
                <a:gd name="connsiteY2-132" fmla="*/ 0 h 3445937"/>
                <a:gd name="connsiteX3-133" fmla="*/ 540060 w 752331"/>
                <a:gd name="connsiteY3-134" fmla="*/ 3085897 h 3445937"/>
                <a:gd name="connsiteX4-135" fmla="*/ 720080 w 752331"/>
                <a:gd name="connsiteY4-136" fmla="*/ 3085897 h 3445937"/>
                <a:gd name="connsiteX5-137" fmla="*/ 360040 w 752331"/>
                <a:gd name="connsiteY5-138" fmla="*/ 3445937 h 3445937"/>
                <a:gd name="connsiteX6-139" fmla="*/ 0 w 752331"/>
                <a:gd name="connsiteY6-140" fmla="*/ 3085897 h 3445937"/>
                <a:gd name="connsiteX0-141" fmla="*/ 0 w 752331"/>
                <a:gd name="connsiteY0-142" fmla="*/ 3085897 h 3445937"/>
                <a:gd name="connsiteX1-143" fmla="*/ 180020 w 752331"/>
                <a:gd name="connsiteY1-144" fmla="*/ 3085897 h 3445937"/>
                <a:gd name="connsiteX2-145" fmla="*/ 752331 w 752331"/>
                <a:gd name="connsiteY2-146" fmla="*/ 0 h 3445937"/>
                <a:gd name="connsiteX3-147" fmla="*/ 540060 w 752331"/>
                <a:gd name="connsiteY3-148" fmla="*/ 3085897 h 3445937"/>
                <a:gd name="connsiteX4-149" fmla="*/ 720080 w 752331"/>
                <a:gd name="connsiteY4-150" fmla="*/ 3085897 h 3445937"/>
                <a:gd name="connsiteX5-151" fmla="*/ 360040 w 752331"/>
                <a:gd name="connsiteY5-152" fmla="*/ 3445937 h 3445937"/>
                <a:gd name="connsiteX6-153" fmla="*/ 0 w 752331"/>
                <a:gd name="connsiteY6-154" fmla="*/ 3085897 h 3445937"/>
                <a:gd name="connsiteX0-155" fmla="*/ 0 w 1521214"/>
                <a:gd name="connsiteY0-156" fmla="*/ 2643005 h 3003045"/>
                <a:gd name="connsiteX1-157" fmla="*/ 180020 w 1521214"/>
                <a:gd name="connsiteY1-158" fmla="*/ 2643005 h 3003045"/>
                <a:gd name="connsiteX2-159" fmla="*/ 1521214 w 1521214"/>
                <a:gd name="connsiteY2-160" fmla="*/ 0 h 3003045"/>
                <a:gd name="connsiteX3-161" fmla="*/ 540060 w 1521214"/>
                <a:gd name="connsiteY3-162" fmla="*/ 2643005 h 3003045"/>
                <a:gd name="connsiteX4-163" fmla="*/ 720080 w 1521214"/>
                <a:gd name="connsiteY4-164" fmla="*/ 2643005 h 3003045"/>
                <a:gd name="connsiteX5-165" fmla="*/ 360040 w 1521214"/>
                <a:gd name="connsiteY5-166" fmla="*/ 3003045 h 3003045"/>
                <a:gd name="connsiteX6-167" fmla="*/ 0 w 1521214"/>
                <a:gd name="connsiteY6-168" fmla="*/ 2643005 h 3003045"/>
                <a:gd name="connsiteX0-169" fmla="*/ 0 w 1521214"/>
                <a:gd name="connsiteY0-170" fmla="*/ 2643005 h 3003045"/>
                <a:gd name="connsiteX1-171" fmla="*/ 180020 w 1521214"/>
                <a:gd name="connsiteY1-172" fmla="*/ 2643005 h 3003045"/>
                <a:gd name="connsiteX2-173" fmla="*/ 1521214 w 1521214"/>
                <a:gd name="connsiteY2-174" fmla="*/ 0 h 3003045"/>
                <a:gd name="connsiteX3-175" fmla="*/ 540060 w 1521214"/>
                <a:gd name="connsiteY3-176" fmla="*/ 2643005 h 3003045"/>
                <a:gd name="connsiteX4-177" fmla="*/ 720080 w 1521214"/>
                <a:gd name="connsiteY4-178" fmla="*/ 2643005 h 3003045"/>
                <a:gd name="connsiteX5-179" fmla="*/ 360040 w 1521214"/>
                <a:gd name="connsiteY5-180" fmla="*/ 3003045 h 3003045"/>
                <a:gd name="connsiteX6-181" fmla="*/ 0 w 1521214"/>
                <a:gd name="connsiteY6-182" fmla="*/ 2643005 h 3003045"/>
                <a:gd name="connsiteX0-183" fmla="*/ 0 w 1521214"/>
                <a:gd name="connsiteY0-184" fmla="*/ 2643005 h 3003045"/>
                <a:gd name="connsiteX1-185" fmla="*/ 180020 w 1521214"/>
                <a:gd name="connsiteY1-186" fmla="*/ 2643005 h 3003045"/>
                <a:gd name="connsiteX2-187" fmla="*/ 1521214 w 1521214"/>
                <a:gd name="connsiteY2-188" fmla="*/ 0 h 3003045"/>
                <a:gd name="connsiteX3-189" fmla="*/ 540060 w 1521214"/>
                <a:gd name="connsiteY3-190" fmla="*/ 2643005 h 3003045"/>
                <a:gd name="connsiteX4-191" fmla="*/ 720080 w 1521214"/>
                <a:gd name="connsiteY4-192" fmla="*/ 2643005 h 3003045"/>
                <a:gd name="connsiteX5-193" fmla="*/ 360040 w 1521214"/>
                <a:gd name="connsiteY5-194" fmla="*/ 3003045 h 3003045"/>
                <a:gd name="connsiteX6-195" fmla="*/ 0 w 1521214"/>
                <a:gd name="connsiteY6-196" fmla="*/ 2643005 h 3003045"/>
                <a:gd name="connsiteX0-197" fmla="*/ 0 w 1521214"/>
                <a:gd name="connsiteY0-198" fmla="*/ 2643005 h 3003045"/>
                <a:gd name="connsiteX1-199" fmla="*/ 180020 w 1521214"/>
                <a:gd name="connsiteY1-200" fmla="*/ 2643005 h 3003045"/>
                <a:gd name="connsiteX2-201" fmla="*/ 1521214 w 1521214"/>
                <a:gd name="connsiteY2-202" fmla="*/ 0 h 3003045"/>
                <a:gd name="connsiteX3-203" fmla="*/ 540060 w 1521214"/>
                <a:gd name="connsiteY3-204" fmla="*/ 2643005 h 3003045"/>
                <a:gd name="connsiteX4-205" fmla="*/ 720080 w 1521214"/>
                <a:gd name="connsiteY4-206" fmla="*/ 2643005 h 3003045"/>
                <a:gd name="connsiteX5-207" fmla="*/ 360040 w 1521214"/>
                <a:gd name="connsiteY5-208" fmla="*/ 3003045 h 3003045"/>
                <a:gd name="connsiteX6-209" fmla="*/ 0 w 1521214"/>
                <a:gd name="connsiteY6-210" fmla="*/ 2643005 h 3003045"/>
                <a:gd name="connsiteX0-211" fmla="*/ 0 w 1521214"/>
                <a:gd name="connsiteY0-212" fmla="*/ 2643005 h 3003045"/>
                <a:gd name="connsiteX1-213" fmla="*/ 180020 w 1521214"/>
                <a:gd name="connsiteY1-214" fmla="*/ 2643005 h 3003045"/>
                <a:gd name="connsiteX2-215" fmla="*/ 1521214 w 1521214"/>
                <a:gd name="connsiteY2-216" fmla="*/ 0 h 3003045"/>
                <a:gd name="connsiteX3-217" fmla="*/ 540060 w 1521214"/>
                <a:gd name="connsiteY3-218" fmla="*/ 2643005 h 3003045"/>
                <a:gd name="connsiteX4-219" fmla="*/ 720080 w 1521214"/>
                <a:gd name="connsiteY4-220" fmla="*/ 2643005 h 3003045"/>
                <a:gd name="connsiteX5-221" fmla="*/ 360040 w 1521214"/>
                <a:gd name="connsiteY5-222" fmla="*/ 3003045 h 3003045"/>
                <a:gd name="connsiteX6-223" fmla="*/ 0 w 1521214"/>
                <a:gd name="connsiteY6-224" fmla="*/ 2643005 h 3003045"/>
                <a:gd name="connsiteX0-225" fmla="*/ 0 w 1553538"/>
                <a:gd name="connsiteY0-226" fmla="*/ 2581732 h 2941772"/>
                <a:gd name="connsiteX1-227" fmla="*/ 180020 w 1553538"/>
                <a:gd name="connsiteY1-228" fmla="*/ 2581732 h 2941772"/>
                <a:gd name="connsiteX2-229" fmla="*/ 1553538 w 1553538"/>
                <a:gd name="connsiteY2-230" fmla="*/ 0 h 2941772"/>
                <a:gd name="connsiteX3-231" fmla="*/ 540060 w 1553538"/>
                <a:gd name="connsiteY3-232" fmla="*/ 2581732 h 2941772"/>
                <a:gd name="connsiteX4-233" fmla="*/ 720080 w 1553538"/>
                <a:gd name="connsiteY4-234" fmla="*/ 2581732 h 2941772"/>
                <a:gd name="connsiteX5-235" fmla="*/ 360040 w 1553538"/>
                <a:gd name="connsiteY5-236" fmla="*/ 2941772 h 2941772"/>
                <a:gd name="connsiteX6-237" fmla="*/ 0 w 1553538"/>
                <a:gd name="connsiteY6-238" fmla="*/ 2581732 h 2941772"/>
                <a:gd name="connsiteX0-239" fmla="*/ 0 w 1553538"/>
                <a:gd name="connsiteY0-240" fmla="*/ 2581732 h 2941772"/>
                <a:gd name="connsiteX1-241" fmla="*/ 180020 w 1553538"/>
                <a:gd name="connsiteY1-242" fmla="*/ 2581732 h 2941772"/>
                <a:gd name="connsiteX2-243" fmla="*/ 1553538 w 1553538"/>
                <a:gd name="connsiteY2-244" fmla="*/ 0 h 2941772"/>
                <a:gd name="connsiteX3-245" fmla="*/ 540060 w 1553538"/>
                <a:gd name="connsiteY3-246" fmla="*/ 2581732 h 2941772"/>
                <a:gd name="connsiteX4-247" fmla="*/ 720080 w 1553538"/>
                <a:gd name="connsiteY4-248" fmla="*/ 2581732 h 2941772"/>
                <a:gd name="connsiteX5-249" fmla="*/ 360040 w 1553538"/>
                <a:gd name="connsiteY5-250" fmla="*/ 2941772 h 2941772"/>
                <a:gd name="connsiteX6-251" fmla="*/ 0 w 1553538"/>
                <a:gd name="connsiteY6-252" fmla="*/ 2581732 h 2941772"/>
                <a:gd name="connsiteX0-253" fmla="*/ 0 w 1553538"/>
                <a:gd name="connsiteY0-254" fmla="*/ 2581732 h 2941772"/>
                <a:gd name="connsiteX1-255" fmla="*/ 180020 w 1553538"/>
                <a:gd name="connsiteY1-256" fmla="*/ 2581732 h 2941772"/>
                <a:gd name="connsiteX2-257" fmla="*/ 1553538 w 1553538"/>
                <a:gd name="connsiteY2-258" fmla="*/ 0 h 2941772"/>
                <a:gd name="connsiteX3-259" fmla="*/ 540060 w 1553538"/>
                <a:gd name="connsiteY3-260" fmla="*/ 2581732 h 2941772"/>
                <a:gd name="connsiteX4-261" fmla="*/ 720080 w 1553538"/>
                <a:gd name="connsiteY4-262" fmla="*/ 2581732 h 2941772"/>
                <a:gd name="connsiteX5-263" fmla="*/ 360040 w 1553538"/>
                <a:gd name="connsiteY5-264" fmla="*/ 2941772 h 2941772"/>
                <a:gd name="connsiteX6-265" fmla="*/ 0 w 1553538"/>
                <a:gd name="connsiteY6-266" fmla="*/ 2581732 h 2941772"/>
                <a:gd name="connsiteX0-267" fmla="*/ 0 w 1553538"/>
                <a:gd name="connsiteY0-268" fmla="*/ 2581732 h 2941772"/>
                <a:gd name="connsiteX1-269" fmla="*/ 180020 w 1553538"/>
                <a:gd name="connsiteY1-270" fmla="*/ 2581732 h 2941772"/>
                <a:gd name="connsiteX2-271" fmla="*/ 1553538 w 1553538"/>
                <a:gd name="connsiteY2-272" fmla="*/ 0 h 2941772"/>
                <a:gd name="connsiteX3-273" fmla="*/ 540060 w 1553538"/>
                <a:gd name="connsiteY3-274" fmla="*/ 2581732 h 2941772"/>
                <a:gd name="connsiteX4-275" fmla="*/ 720080 w 1553538"/>
                <a:gd name="connsiteY4-276" fmla="*/ 2581732 h 2941772"/>
                <a:gd name="connsiteX5-277" fmla="*/ 360040 w 1553538"/>
                <a:gd name="connsiteY5-278" fmla="*/ 2941772 h 2941772"/>
                <a:gd name="connsiteX6-279" fmla="*/ 0 w 1553538"/>
                <a:gd name="connsiteY6-280" fmla="*/ 2581732 h 2941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gradFill>
              <a:gsLst>
                <a:gs pos="0">
                  <a:schemeClr val="accent1"/>
                </a:gs>
                <a:gs pos="89000">
                  <a:schemeClr val="accent1">
                    <a:lumMod val="60000"/>
                    <a:lumOff val="40000"/>
                  </a:schemeClr>
                </a:gs>
              </a:gsLst>
              <a:lin ang="5400000" scaled="1"/>
            </a:gradFill>
            <a:ln>
              <a:noFill/>
            </a:ln>
            <a:effectLst>
              <a:outerShdw blurRad="152400" dist="152400" dir="2700000" algn="tl" rotWithShape="0">
                <a:schemeClr val="accent1">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sz="2400" b="1">
                <a:sym typeface="Arial" panose="020B0604020202090204" pitchFamily="34" charset="0"/>
              </a:endParaRPr>
            </a:p>
          </p:txBody>
        </p:sp>
        <p:sp>
          <p:nvSpPr>
            <p:cNvPr id="35" name="î$ḷîḋé"/>
            <p:cNvSpPr/>
            <p:nvPr/>
          </p:nvSpPr>
          <p:spPr>
            <a:xfrm rot="9466551">
              <a:off x="6239044" y="1975104"/>
              <a:ext cx="1551383" cy="2938595"/>
            </a:xfrm>
            <a:custGeom>
              <a:avLst/>
              <a:gdLst>
                <a:gd name="connsiteX0" fmla="*/ 0 w 720080"/>
                <a:gd name="connsiteY0" fmla="*/ 2808312 h 3168352"/>
                <a:gd name="connsiteX1" fmla="*/ 180020 w 720080"/>
                <a:gd name="connsiteY1" fmla="*/ 2808312 h 3168352"/>
                <a:gd name="connsiteX2" fmla="*/ 180020 w 720080"/>
                <a:gd name="connsiteY2" fmla="*/ 0 h 3168352"/>
                <a:gd name="connsiteX3" fmla="*/ 540060 w 720080"/>
                <a:gd name="connsiteY3" fmla="*/ 0 h 3168352"/>
                <a:gd name="connsiteX4" fmla="*/ 540060 w 720080"/>
                <a:gd name="connsiteY4" fmla="*/ 2808312 h 3168352"/>
                <a:gd name="connsiteX5" fmla="*/ 720080 w 720080"/>
                <a:gd name="connsiteY5" fmla="*/ 2808312 h 3168352"/>
                <a:gd name="connsiteX6" fmla="*/ 360040 w 720080"/>
                <a:gd name="connsiteY6" fmla="*/ 3168352 h 3168352"/>
                <a:gd name="connsiteX7" fmla="*/ 0 w 720080"/>
                <a:gd name="connsiteY7" fmla="*/ 2808312 h 3168352"/>
                <a:gd name="connsiteX0-1" fmla="*/ 0 w 720080"/>
                <a:gd name="connsiteY0-2" fmla="*/ 2808312 h 3168352"/>
                <a:gd name="connsiteX1-3" fmla="*/ 180020 w 720080"/>
                <a:gd name="connsiteY1-4" fmla="*/ 2808312 h 3168352"/>
                <a:gd name="connsiteX2-5" fmla="*/ 540060 w 720080"/>
                <a:gd name="connsiteY2-6" fmla="*/ 0 h 3168352"/>
                <a:gd name="connsiteX3-7" fmla="*/ 540060 w 720080"/>
                <a:gd name="connsiteY3-8" fmla="*/ 2808312 h 3168352"/>
                <a:gd name="connsiteX4-9" fmla="*/ 720080 w 720080"/>
                <a:gd name="connsiteY4-10" fmla="*/ 2808312 h 3168352"/>
                <a:gd name="connsiteX5-11" fmla="*/ 360040 w 720080"/>
                <a:gd name="connsiteY5-12" fmla="*/ 3168352 h 3168352"/>
                <a:gd name="connsiteX6-13" fmla="*/ 0 w 720080"/>
                <a:gd name="connsiteY6-14" fmla="*/ 2808312 h 3168352"/>
                <a:gd name="connsiteX0-15" fmla="*/ 0 w 720080"/>
                <a:gd name="connsiteY0-16" fmla="*/ 2808312 h 3168352"/>
                <a:gd name="connsiteX1-17" fmla="*/ 180020 w 720080"/>
                <a:gd name="connsiteY1-18" fmla="*/ 2808312 h 3168352"/>
                <a:gd name="connsiteX2-19" fmla="*/ 540060 w 720080"/>
                <a:gd name="connsiteY2-20" fmla="*/ 0 h 3168352"/>
                <a:gd name="connsiteX3-21" fmla="*/ 540060 w 720080"/>
                <a:gd name="connsiteY3-22" fmla="*/ 2808312 h 3168352"/>
                <a:gd name="connsiteX4-23" fmla="*/ 720080 w 720080"/>
                <a:gd name="connsiteY4-24" fmla="*/ 2808312 h 3168352"/>
                <a:gd name="connsiteX5-25" fmla="*/ 360040 w 720080"/>
                <a:gd name="connsiteY5-26" fmla="*/ 3168352 h 3168352"/>
                <a:gd name="connsiteX6-27" fmla="*/ 0 w 720080"/>
                <a:gd name="connsiteY6-28" fmla="*/ 2808312 h 3168352"/>
                <a:gd name="connsiteX0-29" fmla="*/ 0 w 720080"/>
                <a:gd name="connsiteY0-30" fmla="*/ 2808312 h 3168352"/>
                <a:gd name="connsiteX1-31" fmla="*/ 180020 w 720080"/>
                <a:gd name="connsiteY1-32" fmla="*/ 2808312 h 3168352"/>
                <a:gd name="connsiteX2-33" fmla="*/ 540060 w 720080"/>
                <a:gd name="connsiteY2-34" fmla="*/ 0 h 3168352"/>
                <a:gd name="connsiteX3-35" fmla="*/ 540060 w 720080"/>
                <a:gd name="connsiteY3-36" fmla="*/ 2808312 h 3168352"/>
                <a:gd name="connsiteX4-37" fmla="*/ 720080 w 720080"/>
                <a:gd name="connsiteY4-38" fmla="*/ 2808312 h 3168352"/>
                <a:gd name="connsiteX5-39" fmla="*/ 360040 w 720080"/>
                <a:gd name="connsiteY5-40" fmla="*/ 3168352 h 3168352"/>
                <a:gd name="connsiteX6-41" fmla="*/ 0 w 720080"/>
                <a:gd name="connsiteY6-42" fmla="*/ 2808312 h 3168352"/>
                <a:gd name="connsiteX0-43" fmla="*/ 0 w 720080"/>
                <a:gd name="connsiteY0-44" fmla="*/ 2808312 h 3168352"/>
                <a:gd name="connsiteX1-45" fmla="*/ 180020 w 720080"/>
                <a:gd name="connsiteY1-46" fmla="*/ 2808312 h 3168352"/>
                <a:gd name="connsiteX2-47" fmla="*/ 540060 w 720080"/>
                <a:gd name="connsiteY2-48" fmla="*/ 0 h 3168352"/>
                <a:gd name="connsiteX3-49" fmla="*/ 540060 w 720080"/>
                <a:gd name="connsiteY3-50" fmla="*/ 2808312 h 3168352"/>
                <a:gd name="connsiteX4-51" fmla="*/ 720080 w 720080"/>
                <a:gd name="connsiteY4-52" fmla="*/ 2808312 h 3168352"/>
                <a:gd name="connsiteX5-53" fmla="*/ 360040 w 720080"/>
                <a:gd name="connsiteY5-54" fmla="*/ 3168352 h 3168352"/>
                <a:gd name="connsiteX6-55" fmla="*/ 0 w 720080"/>
                <a:gd name="connsiteY6-56" fmla="*/ 2808312 h 3168352"/>
                <a:gd name="connsiteX0-57" fmla="*/ 0 w 720080"/>
                <a:gd name="connsiteY0-58" fmla="*/ 2808312 h 3168352"/>
                <a:gd name="connsiteX1-59" fmla="*/ 180020 w 720080"/>
                <a:gd name="connsiteY1-60" fmla="*/ 2808312 h 3168352"/>
                <a:gd name="connsiteX2-61" fmla="*/ 540060 w 720080"/>
                <a:gd name="connsiteY2-62" fmla="*/ 0 h 3168352"/>
                <a:gd name="connsiteX3-63" fmla="*/ 540060 w 720080"/>
                <a:gd name="connsiteY3-64" fmla="*/ 2808312 h 3168352"/>
                <a:gd name="connsiteX4-65" fmla="*/ 720080 w 720080"/>
                <a:gd name="connsiteY4-66" fmla="*/ 2808312 h 3168352"/>
                <a:gd name="connsiteX5-67" fmla="*/ 360040 w 720080"/>
                <a:gd name="connsiteY5-68" fmla="*/ 3168352 h 3168352"/>
                <a:gd name="connsiteX6-69" fmla="*/ 0 w 720080"/>
                <a:gd name="connsiteY6-70" fmla="*/ 2808312 h 3168352"/>
                <a:gd name="connsiteX0-71" fmla="*/ 0 w 720080"/>
                <a:gd name="connsiteY0-72" fmla="*/ 2808312 h 3168352"/>
                <a:gd name="connsiteX1-73" fmla="*/ 180020 w 720080"/>
                <a:gd name="connsiteY1-74" fmla="*/ 2808312 h 3168352"/>
                <a:gd name="connsiteX2-75" fmla="*/ 540060 w 720080"/>
                <a:gd name="connsiteY2-76" fmla="*/ 0 h 3168352"/>
                <a:gd name="connsiteX3-77" fmla="*/ 540060 w 720080"/>
                <a:gd name="connsiteY3-78" fmla="*/ 2808312 h 3168352"/>
                <a:gd name="connsiteX4-79" fmla="*/ 720080 w 720080"/>
                <a:gd name="connsiteY4-80" fmla="*/ 2808312 h 3168352"/>
                <a:gd name="connsiteX5-81" fmla="*/ 360040 w 720080"/>
                <a:gd name="connsiteY5-82" fmla="*/ 3168352 h 3168352"/>
                <a:gd name="connsiteX6-83" fmla="*/ 0 w 720080"/>
                <a:gd name="connsiteY6-84" fmla="*/ 2808312 h 3168352"/>
                <a:gd name="connsiteX0-85" fmla="*/ 0 w 720080"/>
                <a:gd name="connsiteY0-86" fmla="*/ 2808312 h 3168352"/>
                <a:gd name="connsiteX1-87" fmla="*/ 180020 w 720080"/>
                <a:gd name="connsiteY1-88" fmla="*/ 2808312 h 3168352"/>
                <a:gd name="connsiteX2-89" fmla="*/ 540060 w 720080"/>
                <a:gd name="connsiteY2-90" fmla="*/ 0 h 3168352"/>
                <a:gd name="connsiteX3-91" fmla="*/ 540060 w 720080"/>
                <a:gd name="connsiteY3-92" fmla="*/ 2808312 h 3168352"/>
                <a:gd name="connsiteX4-93" fmla="*/ 720080 w 720080"/>
                <a:gd name="connsiteY4-94" fmla="*/ 2808312 h 3168352"/>
                <a:gd name="connsiteX5-95" fmla="*/ 360040 w 720080"/>
                <a:gd name="connsiteY5-96" fmla="*/ 3168352 h 3168352"/>
                <a:gd name="connsiteX6-97" fmla="*/ 0 w 720080"/>
                <a:gd name="connsiteY6-98" fmla="*/ 2808312 h 3168352"/>
                <a:gd name="connsiteX0-99" fmla="*/ 0 w 720080"/>
                <a:gd name="connsiteY0-100" fmla="*/ 2808312 h 3168352"/>
                <a:gd name="connsiteX1-101" fmla="*/ 180020 w 720080"/>
                <a:gd name="connsiteY1-102" fmla="*/ 2808312 h 3168352"/>
                <a:gd name="connsiteX2-103" fmla="*/ 540060 w 720080"/>
                <a:gd name="connsiteY2-104" fmla="*/ 0 h 3168352"/>
                <a:gd name="connsiteX3-105" fmla="*/ 540060 w 720080"/>
                <a:gd name="connsiteY3-106" fmla="*/ 2808312 h 3168352"/>
                <a:gd name="connsiteX4-107" fmla="*/ 720080 w 720080"/>
                <a:gd name="connsiteY4-108" fmla="*/ 2808312 h 3168352"/>
                <a:gd name="connsiteX5-109" fmla="*/ 360040 w 720080"/>
                <a:gd name="connsiteY5-110" fmla="*/ 3168352 h 3168352"/>
                <a:gd name="connsiteX6-111" fmla="*/ 0 w 720080"/>
                <a:gd name="connsiteY6-112" fmla="*/ 2808312 h 3168352"/>
                <a:gd name="connsiteX0-113" fmla="*/ 0 w 752331"/>
                <a:gd name="connsiteY0-114" fmla="*/ 3085897 h 3445937"/>
                <a:gd name="connsiteX1-115" fmla="*/ 180020 w 752331"/>
                <a:gd name="connsiteY1-116" fmla="*/ 3085897 h 3445937"/>
                <a:gd name="connsiteX2-117" fmla="*/ 752331 w 752331"/>
                <a:gd name="connsiteY2-118" fmla="*/ 0 h 3445937"/>
                <a:gd name="connsiteX3-119" fmla="*/ 540060 w 752331"/>
                <a:gd name="connsiteY3-120" fmla="*/ 3085897 h 3445937"/>
                <a:gd name="connsiteX4-121" fmla="*/ 720080 w 752331"/>
                <a:gd name="connsiteY4-122" fmla="*/ 3085897 h 3445937"/>
                <a:gd name="connsiteX5-123" fmla="*/ 360040 w 752331"/>
                <a:gd name="connsiteY5-124" fmla="*/ 3445937 h 3445937"/>
                <a:gd name="connsiteX6-125" fmla="*/ 0 w 752331"/>
                <a:gd name="connsiteY6-126" fmla="*/ 3085897 h 3445937"/>
                <a:gd name="connsiteX0-127" fmla="*/ 0 w 752331"/>
                <a:gd name="connsiteY0-128" fmla="*/ 3085897 h 3445937"/>
                <a:gd name="connsiteX1-129" fmla="*/ 180020 w 752331"/>
                <a:gd name="connsiteY1-130" fmla="*/ 3085897 h 3445937"/>
                <a:gd name="connsiteX2-131" fmla="*/ 752331 w 752331"/>
                <a:gd name="connsiteY2-132" fmla="*/ 0 h 3445937"/>
                <a:gd name="connsiteX3-133" fmla="*/ 540060 w 752331"/>
                <a:gd name="connsiteY3-134" fmla="*/ 3085897 h 3445937"/>
                <a:gd name="connsiteX4-135" fmla="*/ 720080 w 752331"/>
                <a:gd name="connsiteY4-136" fmla="*/ 3085897 h 3445937"/>
                <a:gd name="connsiteX5-137" fmla="*/ 360040 w 752331"/>
                <a:gd name="connsiteY5-138" fmla="*/ 3445937 h 3445937"/>
                <a:gd name="connsiteX6-139" fmla="*/ 0 w 752331"/>
                <a:gd name="connsiteY6-140" fmla="*/ 3085897 h 3445937"/>
                <a:gd name="connsiteX0-141" fmla="*/ 0 w 752331"/>
                <a:gd name="connsiteY0-142" fmla="*/ 3085897 h 3445937"/>
                <a:gd name="connsiteX1-143" fmla="*/ 180020 w 752331"/>
                <a:gd name="connsiteY1-144" fmla="*/ 3085897 h 3445937"/>
                <a:gd name="connsiteX2-145" fmla="*/ 752331 w 752331"/>
                <a:gd name="connsiteY2-146" fmla="*/ 0 h 3445937"/>
                <a:gd name="connsiteX3-147" fmla="*/ 540060 w 752331"/>
                <a:gd name="connsiteY3-148" fmla="*/ 3085897 h 3445937"/>
                <a:gd name="connsiteX4-149" fmla="*/ 720080 w 752331"/>
                <a:gd name="connsiteY4-150" fmla="*/ 3085897 h 3445937"/>
                <a:gd name="connsiteX5-151" fmla="*/ 360040 w 752331"/>
                <a:gd name="connsiteY5-152" fmla="*/ 3445937 h 3445937"/>
                <a:gd name="connsiteX6-153" fmla="*/ 0 w 752331"/>
                <a:gd name="connsiteY6-154" fmla="*/ 3085897 h 3445937"/>
                <a:gd name="connsiteX0-155" fmla="*/ 0 w 1521214"/>
                <a:gd name="connsiteY0-156" fmla="*/ 2643005 h 3003045"/>
                <a:gd name="connsiteX1-157" fmla="*/ 180020 w 1521214"/>
                <a:gd name="connsiteY1-158" fmla="*/ 2643005 h 3003045"/>
                <a:gd name="connsiteX2-159" fmla="*/ 1521214 w 1521214"/>
                <a:gd name="connsiteY2-160" fmla="*/ 0 h 3003045"/>
                <a:gd name="connsiteX3-161" fmla="*/ 540060 w 1521214"/>
                <a:gd name="connsiteY3-162" fmla="*/ 2643005 h 3003045"/>
                <a:gd name="connsiteX4-163" fmla="*/ 720080 w 1521214"/>
                <a:gd name="connsiteY4-164" fmla="*/ 2643005 h 3003045"/>
                <a:gd name="connsiteX5-165" fmla="*/ 360040 w 1521214"/>
                <a:gd name="connsiteY5-166" fmla="*/ 3003045 h 3003045"/>
                <a:gd name="connsiteX6-167" fmla="*/ 0 w 1521214"/>
                <a:gd name="connsiteY6-168" fmla="*/ 2643005 h 3003045"/>
                <a:gd name="connsiteX0-169" fmla="*/ 0 w 1521214"/>
                <a:gd name="connsiteY0-170" fmla="*/ 2643005 h 3003045"/>
                <a:gd name="connsiteX1-171" fmla="*/ 180020 w 1521214"/>
                <a:gd name="connsiteY1-172" fmla="*/ 2643005 h 3003045"/>
                <a:gd name="connsiteX2-173" fmla="*/ 1521214 w 1521214"/>
                <a:gd name="connsiteY2-174" fmla="*/ 0 h 3003045"/>
                <a:gd name="connsiteX3-175" fmla="*/ 540060 w 1521214"/>
                <a:gd name="connsiteY3-176" fmla="*/ 2643005 h 3003045"/>
                <a:gd name="connsiteX4-177" fmla="*/ 720080 w 1521214"/>
                <a:gd name="connsiteY4-178" fmla="*/ 2643005 h 3003045"/>
                <a:gd name="connsiteX5-179" fmla="*/ 360040 w 1521214"/>
                <a:gd name="connsiteY5-180" fmla="*/ 3003045 h 3003045"/>
                <a:gd name="connsiteX6-181" fmla="*/ 0 w 1521214"/>
                <a:gd name="connsiteY6-182" fmla="*/ 2643005 h 3003045"/>
                <a:gd name="connsiteX0-183" fmla="*/ 0 w 1521214"/>
                <a:gd name="connsiteY0-184" fmla="*/ 2643005 h 3003045"/>
                <a:gd name="connsiteX1-185" fmla="*/ 180020 w 1521214"/>
                <a:gd name="connsiteY1-186" fmla="*/ 2643005 h 3003045"/>
                <a:gd name="connsiteX2-187" fmla="*/ 1521214 w 1521214"/>
                <a:gd name="connsiteY2-188" fmla="*/ 0 h 3003045"/>
                <a:gd name="connsiteX3-189" fmla="*/ 540060 w 1521214"/>
                <a:gd name="connsiteY3-190" fmla="*/ 2643005 h 3003045"/>
                <a:gd name="connsiteX4-191" fmla="*/ 720080 w 1521214"/>
                <a:gd name="connsiteY4-192" fmla="*/ 2643005 h 3003045"/>
                <a:gd name="connsiteX5-193" fmla="*/ 360040 w 1521214"/>
                <a:gd name="connsiteY5-194" fmla="*/ 3003045 h 3003045"/>
                <a:gd name="connsiteX6-195" fmla="*/ 0 w 1521214"/>
                <a:gd name="connsiteY6-196" fmla="*/ 2643005 h 3003045"/>
                <a:gd name="connsiteX0-197" fmla="*/ 0 w 1521214"/>
                <a:gd name="connsiteY0-198" fmla="*/ 2643005 h 3003045"/>
                <a:gd name="connsiteX1-199" fmla="*/ 180020 w 1521214"/>
                <a:gd name="connsiteY1-200" fmla="*/ 2643005 h 3003045"/>
                <a:gd name="connsiteX2-201" fmla="*/ 1521214 w 1521214"/>
                <a:gd name="connsiteY2-202" fmla="*/ 0 h 3003045"/>
                <a:gd name="connsiteX3-203" fmla="*/ 540060 w 1521214"/>
                <a:gd name="connsiteY3-204" fmla="*/ 2643005 h 3003045"/>
                <a:gd name="connsiteX4-205" fmla="*/ 720080 w 1521214"/>
                <a:gd name="connsiteY4-206" fmla="*/ 2643005 h 3003045"/>
                <a:gd name="connsiteX5-207" fmla="*/ 360040 w 1521214"/>
                <a:gd name="connsiteY5-208" fmla="*/ 3003045 h 3003045"/>
                <a:gd name="connsiteX6-209" fmla="*/ 0 w 1521214"/>
                <a:gd name="connsiteY6-210" fmla="*/ 2643005 h 3003045"/>
                <a:gd name="connsiteX0-211" fmla="*/ 0 w 1521214"/>
                <a:gd name="connsiteY0-212" fmla="*/ 2643005 h 3003045"/>
                <a:gd name="connsiteX1-213" fmla="*/ 180020 w 1521214"/>
                <a:gd name="connsiteY1-214" fmla="*/ 2643005 h 3003045"/>
                <a:gd name="connsiteX2-215" fmla="*/ 1521214 w 1521214"/>
                <a:gd name="connsiteY2-216" fmla="*/ 0 h 3003045"/>
                <a:gd name="connsiteX3-217" fmla="*/ 540060 w 1521214"/>
                <a:gd name="connsiteY3-218" fmla="*/ 2643005 h 3003045"/>
                <a:gd name="connsiteX4-219" fmla="*/ 720080 w 1521214"/>
                <a:gd name="connsiteY4-220" fmla="*/ 2643005 h 3003045"/>
                <a:gd name="connsiteX5-221" fmla="*/ 360040 w 1521214"/>
                <a:gd name="connsiteY5-222" fmla="*/ 3003045 h 3003045"/>
                <a:gd name="connsiteX6-223" fmla="*/ 0 w 1521214"/>
                <a:gd name="connsiteY6-224" fmla="*/ 2643005 h 3003045"/>
                <a:gd name="connsiteX0-225" fmla="*/ 0 w 1553538"/>
                <a:gd name="connsiteY0-226" fmla="*/ 2581732 h 2941772"/>
                <a:gd name="connsiteX1-227" fmla="*/ 180020 w 1553538"/>
                <a:gd name="connsiteY1-228" fmla="*/ 2581732 h 2941772"/>
                <a:gd name="connsiteX2-229" fmla="*/ 1553538 w 1553538"/>
                <a:gd name="connsiteY2-230" fmla="*/ 0 h 2941772"/>
                <a:gd name="connsiteX3-231" fmla="*/ 540060 w 1553538"/>
                <a:gd name="connsiteY3-232" fmla="*/ 2581732 h 2941772"/>
                <a:gd name="connsiteX4-233" fmla="*/ 720080 w 1553538"/>
                <a:gd name="connsiteY4-234" fmla="*/ 2581732 h 2941772"/>
                <a:gd name="connsiteX5-235" fmla="*/ 360040 w 1553538"/>
                <a:gd name="connsiteY5-236" fmla="*/ 2941772 h 2941772"/>
                <a:gd name="connsiteX6-237" fmla="*/ 0 w 1553538"/>
                <a:gd name="connsiteY6-238" fmla="*/ 2581732 h 2941772"/>
                <a:gd name="connsiteX0-239" fmla="*/ 0 w 1553538"/>
                <a:gd name="connsiteY0-240" fmla="*/ 2581732 h 2941772"/>
                <a:gd name="connsiteX1-241" fmla="*/ 180020 w 1553538"/>
                <a:gd name="connsiteY1-242" fmla="*/ 2581732 h 2941772"/>
                <a:gd name="connsiteX2-243" fmla="*/ 1553538 w 1553538"/>
                <a:gd name="connsiteY2-244" fmla="*/ 0 h 2941772"/>
                <a:gd name="connsiteX3-245" fmla="*/ 540060 w 1553538"/>
                <a:gd name="connsiteY3-246" fmla="*/ 2581732 h 2941772"/>
                <a:gd name="connsiteX4-247" fmla="*/ 720080 w 1553538"/>
                <a:gd name="connsiteY4-248" fmla="*/ 2581732 h 2941772"/>
                <a:gd name="connsiteX5-249" fmla="*/ 360040 w 1553538"/>
                <a:gd name="connsiteY5-250" fmla="*/ 2941772 h 2941772"/>
                <a:gd name="connsiteX6-251" fmla="*/ 0 w 1553538"/>
                <a:gd name="connsiteY6-252" fmla="*/ 2581732 h 2941772"/>
                <a:gd name="connsiteX0-253" fmla="*/ 0 w 1553538"/>
                <a:gd name="connsiteY0-254" fmla="*/ 2581732 h 2941772"/>
                <a:gd name="connsiteX1-255" fmla="*/ 180020 w 1553538"/>
                <a:gd name="connsiteY1-256" fmla="*/ 2581732 h 2941772"/>
                <a:gd name="connsiteX2-257" fmla="*/ 1553538 w 1553538"/>
                <a:gd name="connsiteY2-258" fmla="*/ 0 h 2941772"/>
                <a:gd name="connsiteX3-259" fmla="*/ 540060 w 1553538"/>
                <a:gd name="connsiteY3-260" fmla="*/ 2581732 h 2941772"/>
                <a:gd name="connsiteX4-261" fmla="*/ 720080 w 1553538"/>
                <a:gd name="connsiteY4-262" fmla="*/ 2581732 h 2941772"/>
                <a:gd name="connsiteX5-263" fmla="*/ 360040 w 1553538"/>
                <a:gd name="connsiteY5-264" fmla="*/ 2941772 h 2941772"/>
                <a:gd name="connsiteX6-265" fmla="*/ 0 w 1553538"/>
                <a:gd name="connsiteY6-266" fmla="*/ 2581732 h 2941772"/>
                <a:gd name="connsiteX0-267" fmla="*/ 0 w 1553538"/>
                <a:gd name="connsiteY0-268" fmla="*/ 2581732 h 2941772"/>
                <a:gd name="connsiteX1-269" fmla="*/ 180020 w 1553538"/>
                <a:gd name="connsiteY1-270" fmla="*/ 2581732 h 2941772"/>
                <a:gd name="connsiteX2-271" fmla="*/ 1553538 w 1553538"/>
                <a:gd name="connsiteY2-272" fmla="*/ 0 h 2941772"/>
                <a:gd name="connsiteX3-273" fmla="*/ 540060 w 1553538"/>
                <a:gd name="connsiteY3-274" fmla="*/ 2581732 h 2941772"/>
                <a:gd name="connsiteX4-275" fmla="*/ 720080 w 1553538"/>
                <a:gd name="connsiteY4-276" fmla="*/ 2581732 h 2941772"/>
                <a:gd name="connsiteX5-277" fmla="*/ 360040 w 1553538"/>
                <a:gd name="connsiteY5-278" fmla="*/ 2941772 h 2941772"/>
                <a:gd name="connsiteX6-279" fmla="*/ 0 w 1553538"/>
                <a:gd name="connsiteY6-280" fmla="*/ 2581732 h 29417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553538" h="2941772">
                  <a:moveTo>
                    <a:pt x="0" y="2581732"/>
                  </a:moveTo>
                  <a:lnTo>
                    <a:pt x="180020" y="2581732"/>
                  </a:lnTo>
                  <a:cubicBezTo>
                    <a:pt x="22448" y="1449685"/>
                    <a:pt x="392875" y="355256"/>
                    <a:pt x="1553538" y="0"/>
                  </a:cubicBezTo>
                  <a:cubicBezTo>
                    <a:pt x="659395" y="472539"/>
                    <a:pt x="327789" y="1270071"/>
                    <a:pt x="540060" y="2581732"/>
                  </a:cubicBezTo>
                  <a:lnTo>
                    <a:pt x="720080" y="2581732"/>
                  </a:lnTo>
                  <a:lnTo>
                    <a:pt x="360040" y="2941772"/>
                  </a:lnTo>
                  <a:lnTo>
                    <a:pt x="0" y="2581732"/>
                  </a:lnTo>
                  <a:close/>
                </a:path>
              </a:pathLst>
            </a:custGeom>
            <a:gradFill>
              <a:gsLst>
                <a:gs pos="0">
                  <a:schemeClr val="accent2"/>
                </a:gs>
                <a:gs pos="89000">
                  <a:schemeClr val="accent2">
                    <a:lumMod val="60000"/>
                    <a:lumOff val="40000"/>
                  </a:schemeClr>
                </a:gs>
              </a:gsLst>
              <a:lin ang="5400000" scaled="1"/>
            </a:gradFill>
            <a:ln>
              <a:noFill/>
            </a:ln>
            <a:effectLst>
              <a:outerShdw blurRad="152400" dist="152400" dir="2700000" algn="tl" rotWithShape="0">
                <a:schemeClr val="accent2">
                  <a:alpha val="2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b="1">
                <a:latin typeface="+mj-lt"/>
                <a:ea typeface="+mj-ea"/>
                <a:sym typeface="Arial" panose="020B0604020202090204" pitchFamily="34" charset="0"/>
              </a:endParaRPr>
            </a:p>
          </p:txBody>
        </p:sp>
        <p:sp>
          <p:nvSpPr>
            <p:cNvPr id="36" name="PictureMisc1"/>
            <p:cNvSpPr/>
            <p:nvPr/>
          </p:nvSpPr>
          <p:spPr>
            <a:xfrm>
              <a:off x="4879690" y="2787533"/>
              <a:ext cx="2496470" cy="2496470"/>
            </a:xfrm>
            <a:prstGeom prst="ellipse">
              <a:avLst/>
            </a:prstGeom>
            <a:blipFill>
              <a:blip r:embed="rId1"/>
              <a:srcRect/>
              <a:stretch>
                <a:fillRect l="-16060" r="-15899"/>
              </a:stretch>
            </a:blipFill>
            <a:ln w="6031" cap="sq">
              <a:noFill/>
              <a:prstDash val="solid"/>
              <a:miter/>
            </a:ln>
          </p:spPr>
          <p:txBody>
            <a:bodyPr rtlCol="0" anchor="ctr"/>
            <a:lstStyle/>
            <a:p>
              <a:pPr algn="l"/>
              <a:endParaRPr lang="zh-CN" altLang="en-US" dirty="0">
                <a:latin typeface="Arial" panose="020B0604020202090204" pitchFamily="34" charset="0"/>
                <a:ea typeface="微软雅黑" panose="020B0503020204020204" pitchFamily="34" charset="-122"/>
                <a:sym typeface="Arial" panose="020B0604020202090204" pitchFamily="34"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t>Thank you</a:t>
            </a:r>
            <a:endParaRPr lang="en-US"/>
          </a:p>
        </p:txBody>
      </p:sp>
    </p:spTree>
  </p:cSld>
  <p:clrMapOvr>
    <a:masterClrMapping/>
  </p:clrMapOvr>
</p:sld>
</file>

<file path=ppt/tags/tag1.xml><?xml version="1.0" encoding="utf-8"?>
<p:tagLst xmlns:p="http://schemas.openxmlformats.org/presentationml/2006/main">
  <p:tag name="ISLIDE.GUIDESSETTING" val="{&quot;Id&quot;:&quot;GuidesStyle_Normal&quot;,&quot;Name&quot;:&quot;GuidesStyle_Normal&quot;,&quot;Kind&quot;:0,&quot;OldGuidesSetting&quot;:{&quot;HeaderHeight&quot;:15.0,&quot;FooterHeight&quot;:9.0,&quot;SideMargin&quot;:5.5,&quot;TopMargin&quot;:0.0,&quot;BottomMargin&quot;:0.0,&quot;IntervalMargin&quot;:1.5}}"/>
</p:tagLst>
</file>

<file path=ppt/theme/theme1.xml><?xml version="1.0" encoding="utf-8"?>
<a:theme xmlns:a="http://schemas.openxmlformats.org/drawingml/2006/main" name="Digiwin">
  <a:themeElements>
    <a:clrScheme name="iSlide">
      <a:dk1>
        <a:srgbClr val="000000"/>
      </a:dk1>
      <a:lt1>
        <a:srgbClr val="FFFFFF"/>
      </a:lt1>
      <a:dk2>
        <a:srgbClr val="778495"/>
      </a:dk2>
      <a:lt2>
        <a:srgbClr val="F0F0F0"/>
      </a:lt2>
      <a:accent1>
        <a:srgbClr val="2B6DFC"/>
      </a:accent1>
      <a:accent2>
        <a:srgbClr val="43CCA0"/>
      </a:accent2>
      <a:accent3>
        <a:srgbClr val="44B4CF"/>
      </a:accent3>
      <a:accent4>
        <a:srgbClr val="7995D8"/>
      </a:accent4>
      <a:accent5>
        <a:srgbClr val="5E5CA2"/>
      </a:accent5>
      <a:accent6>
        <a:srgbClr val="649EB2"/>
      </a:accent6>
      <a:hlink>
        <a:srgbClr val="564EF8"/>
      </a:hlink>
      <a:folHlink>
        <a:srgbClr val="BFBFBF"/>
      </a:folHlink>
    </a:clrScheme>
    <a:fontScheme name="iSlide">
      <a:majorFont>
        <a:latin typeface="Arial"/>
        <a:ea typeface="微软雅黑"/>
        <a:cs typeface=""/>
      </a:majorFont>
      <a:minorFont>
        <a:latin typeface="Arial"/>
        <a:ea typeface="微软雅黑"/>
        <a:cs typeface=""/>
      </a:minorFont>
    </a:fontScheme>
    <a:fmtScheme name="iSlid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iSlide Presentation Template</Template>
  <TotalTime>0</TotalTime>
  <Words>1053</Words>
  <Application>WPS 演示</Application>
  <PresentationFormat>宽屏</PresentationFormat>
  <Paragraphs>123</Paragraphs>
  <Slides>8</Slides>
  <Notes>13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8</vt:i4>
      </vt:variant>
    </vt:vector>
  </HeadingPairs>
  <TitlesOfParts>
    <vt:vector size="22" baseType="lpstr">
      <vt:lpstr>Arial</vt:lpstr>
      <vt:lpstr>宋体</vt:lpstr>
      <vt:lpstr>Wingdings</vt:lpstr>
      <vt:lpstr>微软雅黑</vt:lpstr>
      <vt:lpstr>汉仪旗黑</vt:lpstr>
      <vt:lpstr>宋体</vt:lpstr>
      <vt:lpstr>Arial Unicode MS</vt:lpstr>
      <vt:lpstr>等线</vt:lpstr>
      <vt:lpstr>汉仪中等线KW</vt:lpstr>
      <vt:lpstr>Calibri</vt:lpstr>
      <vt:lpstr>Helvetica Neue</vt:lpstr>
      <vt:lpstr>汉仪书宋二KW</vt:lpstr>
      <vt:lpstr>微软雅黑</vt:lpstr>
      <vt:lpstr>Digiwin</vt:lpstr>
      <vt:lpstr>用户增长 与运营复盘报告</vt:lpstr>
      <vt:lpstr>渠道选择与优化</vt:lpstr>
      <vt:lpstr>内容营销的作用</vt:lpstr>
      <vt:lpstr>激励机制的设计</vt:lpstr>
      <vt:lpstr>PowerPoint 演示文稿</vt:lpstr>
      <vt:lpstr>AI数据分析能力</vt:lpstr>
      <vt:lpstr>数据可视化的重要性</vt:lpstr>
      <vt:lpstr>Thank you</vt:lpstr>
    </vt:vector>
  </TitlesOfParts>
  <Company>iSlide</Company>
  <LinksUpToDate>false</LinksUpToDate>
  <SharedDoc>false</SharedDoc>
  <HyperlinksChanged>false</HyperlinksChanged>
  <AppVersion>14.0000</AppVersion>
  <Manager>Bo</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Bo</dc:creator>
  <cp:lastModifiedBy>WPS_1614735419</cp:lastModifiedBy>
  <cp:revision>18</cp:revision>
  <dcterms:created xsi:type="dcterms:W3CDTF">2025-10-21T07:11:08Z</dcterms:created>
  <dcterms:modified xsi:type="dcterms:W3CDTF">2025-10-21T07:11:08Z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EC71B440C703C8E33EFEF56835928CF4_43</vt:lpwstr>
  </property>
  <property fmtid="{D5CDD505-2E9C-101B-9397-08002B2CF9AE}" pid="3" name="KSOProductBuildVer">
    <vt:lpwstr>2052-7.2.2.8955</vt:lpwstr>
  </property>
</Properties>
</file>