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11090168" r:id="rId3"/>
    <p:sldId id="11090176" r:id="rId4"/>
  </p:sldIdLst>
  <p:sldSz cx="12192000" cy="6858000"/>
  <p:notesSz cx="6858000" cy="9144000"/>
  <p:custDataLst>
    <p:tags r:id="rId10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未知的使用者3" initials="未知的使用者3" lastIdx="1" clrIdx="0"/>
  <p:cmAuthor id="589" name="未知用户179" initials="未" lastIdx="1" clrIdx="0"/>
  <p:cmAuthor id="1" name="未知的使用者4" initials="未知的使用者4" lastIdx="1" clrIdx="0"/>
  <p:cmAuthor id="590" name="未知用户185" initials="未" lastIdx="1" clrIdx="0"/>
  <p:cmAuthor id="2" name="未知的使用者5" initials="未知的使用者5" lastIdx="1" clrIdx="1"/>
  <p:cmAuthor id="591" name="未知用户181" initials="未" lastIdx="2" clrIdx="0"/>
  <p:cmAuthor id="3" name="未知的使用者6" initials="未知的使用者6" lastIdx="1" clrIdx="2"/>
  <p:cmAuthor id="592" name="ye gusong" initials="y" lastIdx="1" clrIdx="0"/>
  <p:cmAuthor id="4" name="Daniel Wuu" initials="D" lastIdx="1" clrIdx="0"/>
  <p:cmAuthor id="593" name="wei muzi" initials="w" lastIdx="1" clrIdx="4"/>
  <p:cmAuthor id="5" name="px" initials="p" lastIdx="3" clrIdx="1"/>
  <p:cmAuthor id="594" name="未知用户278" initials="未" lastIdx="1" clrIdx="0"/>
  <p:cmAuthor id="6" name="elfinhsu" initials="e" lastIdx="1" clrIdx="0"/>
  <p:cmAuthor id="595" name="未知用户187" initials="未" lastIdx="10" clrIdx="0"/>
  <p:cmAuthor id="7" name="Unknown User1" initials="U" lastIdx="1" clrIdx="0"/>
  <p:cmAuthor id="596" name="未知用户280" initials="未" lastIdx="1" clrIdx="0"/>
  <p:cmAuthor id="8" name="guocc" initials="g" lastIdx="1" clrIdx="1"/>
  <p:cmAuthor id="597" name="catherine" initials="c" lastIdx="1" clrIdx="1"/>
  <p:cmAuthor id="9" name="未知的使用者170" initials="未知的使用者170" lastIdx="0" clrIdx="1"/>
  <p:cmAuthor id="598" name="未知的使用者88" initials="未" lastIdx="1" clrIdx="0"/>
  <p:cmAuthor id="10" name="微软用户" initials="微" lastIdx="1" clrIdx="0"/>
  <p:cmAuthor id="599" name="未知的使用者89" initials="未" lastIdx="5" clrIdx="0"/>
  <p:cmAuthor id="11" name="Cindy-NB" initials="C" lastIdx="1" clrIdx="0"/>
  <p:cmAuthor id="600" name="未知用户287" initials="未" lastIdx="0" clrIdx="1"/>
  <p:cmAuthor id="12" name="Louis Lu" initials="L" lastIdx="3" clrIdx="1"/>
  <p:cmAuthor id="601" name="未知用户288" initials="未" lastIdx="1" clrIdx="0"/>
  <p:cmAuthor id="13" name="x230" initials="x" lastIdx="1" clrIdx="0"/>
  <p:cmAuthor id="602" name="未知用户289" initials="未" lastIdx="1" clrIdx="0"/>
  <p:cmAuthor id="14" name="未知用户4" initials="未" lastIdx="1" clrIdx="0"/>
  <p:cmAuthor id="603" name="未知用户290" initials="未" lastIdx="2" clrIdx="0"/>
  <p:cmAuthor id="15" name="未知用户111" initials="未" lastIdx="1" clrIdx="1"/>
  <p:cmAuthor id="604" name="未知用户291" initials="未" lastIdx="8" clrIdx="0"/>
  <p:cmAuthor id="16" name="未知的使用者10" initials="未" lastIdx="1" clrIdx="0"/>
  <p:cmAuthor id="605" name="未知用户292" initials="未" lastIdx="1" clrIdx="0"/>
  <p:cmAuthor id="17" name="未知用户95" initials="未" lastIdx="1" clrIdx="0"/>
  <p:cmAuthor id="606" name="未知用户295" initials="未" lastIdx="1" clrIdx="0"/>
  <p:cmAuthor id="18" name="RS001" initials="R" lastIdx="8" clrIdx="0"/>
  <p:cmAuthor id="607" name="未知用户297" initials="未" lastIdx="1" clrIdx="0"/>
  <p:cmAuthor id="19" name="lilan" initials="l" lastIdx="1" clrIdx="0"/>
  <p:cmAuthor id="608" name="未知用户310" initials="未" lastIdx="1" clrIdx="0"/>
  <p:cmAuthor id="20" name="Charley" initials="C" lastIdx="1" clrIdx="0"/>
  <p:cmAuthor id="609" name="未知用户230" initials="未" lastIdx="1" clrIdx="0"/>
  <p:cmAuthor id="21" name="未知的使用者1" initials="未" lastIdx="8" clrIdx="0"/>
  <p:cmAuthor id="610" name="未知用户215" initials="未" lastIdx="1" clrIdx="0"/>
  <p:cmAuthor id="22" name="未知的使用者2" initials="未" lastIdx="1" clrIdx="0"/>
  <p:cmAuthor id="611" name="未知用户216" initials="未" lastIdx="1" clrIdx="0"/>
  <p:cmAuthor id="612" name="未知用户266" initials="未" lastIdx="1" clrIdx="1"/>
  <p:cmAuthor id="24" name="LiuHui" initials="L" lastIdx="1" clrIdx="0"/>
  <p:cmAuthor id="613" name="未知用户243" initials="未" lastIdx="1" clrIdx="0"/>
  <p:cmAuthor id="25" name="AbuSina" initials="A" lastIdx="2" clrIdx="0"/>
  <p:cmAuthor id="614" name="未知用户282" initials="未" lastIdx="3" clrIdx="1"/>
  <p:cmAuthor id="26" name="未知的使用者21" initials="未" lastIdx="1" clrIdx="0"/>
  <p:cmAuthor id="615" name="未知用户283" initials="未" lastIdx="1" clrIdx="1"/>
  <p:cmAuthor id="27" name="Sky123.Org" initials="S" lastIdx="1" clrIdx="0"/>
  <p:cmAuthor id="616" name="未知用户213" initials="未" lastIdx="1" clrIdx="0"/>
  <p:cmAuthor id="28" name="周元元" initials="周" lastIdx="5" clrIdx="0"/>
  <p:cmAuthor id="617" name="未知用户279" initials="未" lastIdx="1" clrIdx="0"/>
  <p:cmAuthor id="29" name="未知用户18" initials="未" lastIdx="10" clrIdx="0"/>
  <p:cmAuthor id="618" name="未知用户281" initials="未" lastIdx="1" clrIdx="0"/>
  <p:cmAuthor id="30" name="未知用户21" initials="未" lastIdx="1" clrIdx="0"/>
  <p:cmAuthor id="619" name="未知用户284" initials="未" lastIdx="1" clrIdx="0"/>
  <p:cmAuthor id="31" name="未知用户12" initials="未" lastIdx="8" clrIdx="0"/>
  <p:cmAuthor id="620" name="Ying Lou" initials="Y" lastIdx="1" clrIdx="187"/>
  <p:cmAuthor id="32" name="未知用户13" initials="未" lastIdx="1" clrIdx="0"/>
  <p:cmAuthor id="33" name="未知用户14" initials="未" lastIdx="1" clrIdx="0"/>
  <p:cmAuthor id="622" name="刘佳佳" initials="刘" lastIdx="1" clrIdx="333"/>
  <p:cmAuthor id="34" name="未知的使用者7" initials="未" lastIdx="1" clrIdx="0"/>
  <p:cmAuthor id="623" name="未知用户241" initials="未" lastIdx="0" clrIdx="1"/>
  <p:cmAuthor id="35" name="未知用户8" initials="未" lastIdx="1" clrIdx="0"/>
  <p:cmAuthor id="624" name="未知用户242" initials="未" lastIdx="3" clrIdx="0"/>
  <p:cmAuthor id="36" name="yuanzh" initials="y" lastIdx="1" clrIdx="1"/>
  <p:cmAuthor id="625" name="Microsoft Office 用户" initials="M" lastIdx="25" clrIdx="3"/>
  <p:cmAuthor id="37" name="未知用户9" initials="未" lastIdx="1" clrIdx="0"/>
  <p:cmAuthor id="626" name="未知用户244" initials="未" lastIdx="1" clrIdx="0"/>
  <p:cmAuthor id="38" name="未知的使用者8" initials="未" lastIdx="1" clrIdx="0"/>
  <p:cmAuthor id="627" name="未知用户245" initials="未" lastIdx="10" clrIdx="0"/>
  <p:cmAuthor id="39" name="YUMINGNJ" initials="Y" lastIdx="3" clrIdx="0"/>
  <p:cmAuthor id="628" name="�Ÿ�" initials="�" lastIdx="1" clrIdx="0"/>
  <p:cmAuthor id="40" name="daphne" initials="d" lastIdx="1" clrIdx="0"/>
  <p:cmAuthor id="41" name="未知的使用者17" initials="未" lastIdx="8" clrIdx="0"/>
  <p:cmAuthor id="630" name="jesschin" initials="j" lastIdx="1" clrIdx="510"/>
  <p:cmAuthor id="42" name="未知的使用者18" initials="未" lastIdx="1" clrIdx="0"/>
  <p:cmAuthor id="631" name="未知用户89" initials="未" lastIdx="1" clrIdx="0"/>
  <p:cmAuthor id="43" name="未知的使用者15" initials="未" lastIdx="1" clrIdx="0"/>
  <p:cmAuthor id="44" name="qiantong" initials="q" lastIdx="3" clrIdx="1"/>
  <p:cmAuthor id="633" name="Carol Kelly" initials="C" lastIdx="1" clrIdx="0"/>
  <p:cmAuthor id="45" name="116304" initials="1" lastIdx="1" clrIdx="1"/>
  <p:cmAuthor id="634" name="未知的使用者205" initials="未" lastIdx="0" clrIdx="1"/>
  <p:cmAuthor id="46" name="未知的使用者16" initials="未" lastIdx="6" clrIdx="0"/>
  <p:cmAuthor id="635" name="未知的使用者200" initials="未" lastIdx="1" clrIdx="0"/>
  <p:cmAuthor id="47" name="未知的使用者13" initials="未" lastIdx="1" clrIdx="0"/>
  <p:cmAuthor id="636" name="未知用户166" initials="未" lastIdx="0" clrIdx="1"/>
  <p:cmAuthor id="48" name="未知的使用者14" initials="未" lastIdx="2" clrIdx="0"/>
  <p:cmAuthor id="637" name="Alpha" initials="α" lastIdx="1" clrIdx="334"/>
  <p:cmAuthor id="50" name="thomas" initials="thomas" lastIdx="1" clrIdx="49"/>
  <p:cmAuthor id="639" name="Huipeng Cao" initials="H" lastIdx="1" clrIdx="0"/>
  <p:cmAuthor id="51" name="August" initials="A" lastIdx="1" clrIdx="0"/>
  <p:cmAuthor id="640" name="未知用户220" initials="未" lastIdx="1" clrIdx="0"/>
  <p:cmAuthor id="52" name="未知的使用者27" initials="未" lastIdx="8" clrIdx="0"/>
  <p:cmAuthor id="641" name="未知用户227" initials="未" lastIdx="1" clrIdx="0"/>
  <p:cmAuthor id="53" name="未知的使用者28" initials="未" lastIdx="1" clrIdx="0"/>
  <p:cmAuthor id="642" name="未知用户228" initials="未" lastIdx="1" clrIdx="0"/>
  <p:cmAuthor id="54" name="未知的使用者29" initials="未" lastIdx="1" clrIdx="0"/>
  <p:cmAuthor id="643" name="庆芳 许" initials="庆" lastIdx="1" clrIdx="0"/>
  <p:cmAuthor id="55" name="Deanna Schuler (Bookey Consulting)" initials="D" lastIdx="2" clrIdx="0"/>
  <p:cmAuthor id="644" name="jerrychou" initials="j" lastIdx="1" clrIdx="4"/>
  <p:cmAuthor id="56" name="Wenwen" initials="W" lastIdx="1" clrIdx="1"/>
  <p:cmAuthor id="645" name="不明使用者12" initials="不" lastIdx="3" clrIdx="1"/>
  <p:cmAuthor id="57" name="未知用户33" initials="未" lastIdx="1" clrIdx="0"/>
  <p:cmAuthor id="646" name="不明使用者1" initials="不" lastIdx="0" clrIdx="0"/>
  <p:cmAuthor id="58" name="未知的使用者11" initials="未" lastIdx="1" clrIdx="0"/>
  <p:cmAuthor id="647" name="不明使用者2" initials="不" lastIdx="2" clrIdx="0"/>
  <p:cmAuthor id="59" name="Unknown User7" initials="U" lastIdx="1" clrIdx="0"/>
  <p:cmAuthor id="648" name="不明使用者3" initials="不" lastIdx="1" clrIdx="0"/>
  <p:cmAuthor id="60" name="Unknown User8" initials="U" lastIdx="1" clrIdx="0"/>
  <p:cmAuthor id="649" name="不明使用者4" initials="不" lastIdx="1" clrIdx="0"/>
  <p:cmAuthor id="61" name="未知的使用者24" initials="未" lastIdx="8" clrIdx="0"/>
  <p:cmAuthor id="650" name="未知用户294" initials="未" lastIdx="8" clrIdx="0"/>
  <p:cmAuthor id="62" name="未知的使用者25" initials="未" lastIdx="1" clrIdx="0"/>
  <p:cmAuthor id="63" name="未知的使用者26" initials="未" lastIdx="1" clrIdx="0"/>
  <p:cmAuthor id="652" name="未知用户296" initials="未" lastIdx="1" clrIdx="0"/>
  <p:cmAuthor id="64" name="未知用户15" initials="未" lastIdx="1" clrIdx="0"/>
  <p:cmAuthor id="653" name="不明使用者8" initials="不" lastIdx="43" clrIdx="1"/>
  <p:cmAuthor id="65" name="莊安君" initials="" lastIdx="1" clrIdx="65"/>
  <p:cmAuthor id="654" name="未知用户298" initials="未" lastIdx="1" clrIdx="0"/>
  <p:cmAuthor id="655" name="未知用户299" initials="未" lastIdx="1" clrIdx="0"/>
  <p:cmAuthor id="67" name="未知的使用者9" initials="未知的使用者9" lastIdx="1" clrIdx="2"/>
  <p:cmAuthor id="656" name="未知用户300" initials="未" lastIdx="8" clrIdx="0"/>
  <p:cmAuthor id="68" name="Jason Wang" initials="J" lastIdx="1" clrIdx="0"/>
  <p:cmAuthor id="657" name="未知用户301" initials="未" lastIdx="1" clrIdx="0"/>
  <p:cmAuthor id="69" name="Shawna Strickland" initials="S" lastIdx="2" clrIdx="0"/>
  <p:cmAuthor id="658" name="未知用户302" initials="未" lastIdx="1" clrIdx="0"/>
  <p:cmAuthor id="70" name="Ashley Eberenz" initials="A" lastIdx="7" clrIdx="1"/>
  <p:cmAuthor id="659" name="未知用户303" initials="未" lastIdx="5" clrIdx="1"/>
  <p:cmAuthor id="71" name="Mary Feil-Jacobs" initials="M" lastIdx="43" clrIdx="1"/>
  <p:cmAuthor id="660" name="未知用户304" initials="未" lastIdx="1" clrIdx="0"/>
  <p:cmAuthor id="72" name="未知的使用者22" initials="未" lastIdx="8" clrIdx="0"/>
  <p:cmAuthor id="661" name="未知用户305" initials="未" lastIdx="1" clrIdx="0"/>
  <p:cmAuthor id="73" name="未知的使用者23" initials="未" lastIdx="1" clrIdx="0"/>
  <p:cmAuthor id="662" name="未知用户306" initials="未" lastIdx="8" clrIdx="0"/>
  <p:cmAuthor id="74" name="P00035_jeremy" initials="P" lastIdx="1" clrIdx="0"/>
  <p:cmAuthor id="663" name="未知用户307" initials="未" lastIdx="1" clrIdx="0"/>
  <p:cmAuthor id="75" name="廖麗華" initials="廖" lastIdx="1" clrIdx="0"/>
  <p:cmAuthor id="664" name="未知用户308" initials="未" lastIdx="1" clrIdx="0"/>
  <p:cmAuthor id="76" name="未知的使用者12" initials="未" lastIdx="1" clrIdx="0"/>
  <p:cmAuthor id="665" name="未知用户309" initials="未" lastIdx="8" clrIdx="0"/>
  <p:cmAuthor id="77" name="未知用户35" initials="未" lastIdx="1" clrIdx="0"/>
  <p:cmAuthor id="666" name="蓝礼健" initials="蓝" lastIdx="1" clrIdx="0"/>
  <p:cmAuthor id="78" name="qihua-DCMS" initials="q" lastIdx="0" clrIdx="0"/>
  <p:cmAuthor id="667" name="未知用户311" initials="未" lastIdx="2" clrIdx="0"/>
  <p:cmAuthor id="79" name="未知用户5" initials="未" lastIdx="1" clrIdx="0"/>
  <p:cmAuthor id="668" name="未知用户312" initials="未" lastIdx="1" clrIdx="0"/>
  <p:cmAuthor id="80" name="未知的使用者51" initials="未" lastIdx="10" clrIdx="0"/>
  <p:cmAuthor id="669" name="未知用户313" initials="未" lastIdx="2" clrIdx="0"/>
  <p:cmAuthor id="81" name="未知的使用者53" initials="未" lastIdx="1" clrIdx="0"/>
  <p:cmAuthor id="670" name="未知用户314" initials="未" lastIdx="1" clrIdx="1"/>
  <p:cmAuthor id="82" name="未知的使用者46" initials="未" lastIdx="1" clrIdx="1"/>
  <p:cmAuthor id="671" name="晓  曲" initials="晓" lastIdx="1" clrIdx="0"/>
  <p:cmAuthor id="83" name="mm" initials="m" lastIdx="1" clrIdx="0"/>
  <p:cmAuthor id="84" name="未知用户55" initials="未" lastIdx="1" clrIdx="0"/>
  <p:cmAuthor id="85" name="唐可欣" initials="唐" lastIdx="1" clrIdx="0"/>
  <p:cmAuthor id="674" name="孟连磊" initials="孟" lastIdx="1" clrIdx="0"/>
  <p:cmAuthor id="86" name="未知的使用者36" initials="未" lastIdx="10" clrIdx="0"/>
  <p:cmAuthor id="676" name="未知的使用者177" initials="未" lastIdx="8" clrIdx="0"/>
  <p:cmAuthor id="88" name="未知的使用者33" initials="未" lastIdx="1" clrIdx="0"/>
  <p:cmAuthor id="90" name="未知用户81" initials="未" lastIdx="1" clrIdx="0"/>
  <p:cmAuthor id="91" name="未知用户82" initials="未" lastIdx="1" clrIdx="0"/>
  <p:cmAuthor id="92" name="未知用户83" initials="未" lastIdx="1" clrIdx="1"/>
  <p:cmAuthor id="681" name="winner1 chan" initials="wc" lastIdx="1" clrIdx="334"/>
  <p:cmAuthor id="93" name="未知的使用者67" initials="未" lastIdx="1" clrIdx="0"/>
  <p:cmAuthor id="94" name="未知的使用者68" initials="未" lastIdx="1" clrIdx="0"/>
  <p:cmAuthor id="683" name="未知用户217" initials="未" lastIdx="1" clrIdx="0"/>
  <p:cmAuthor id="95" name="未知的使用者69" initials="未" lastIdx="1" clrIdx="1"/>
  <p:cmAuthor id="96" name="未知的使用者56" initials="未" lastIdx="1" clrIdx="0"/>
  <p:cmAuthor id="97" name="未知的使用者55" initials="未" lastIdx="1" clrIdx="0"/>
  <p:cmAuthor id="98" name="未知的使用者52" initials="未" lastIdx="1" clrIdx="1"/>
  <p:cmAuthor id="99" name="未知的使用者72" initials="未" lastIdx="1" clrIdx="0"/>
  <p:cmAuthor id="100" name="未知的使用者74" initials="未" lastIdx="1" clrIdx="0"/>
  <p:cmAuthor id="101" name="未知的使用者71" initials="未" lastIdx="1" clrIdx="1"/>
  <p:cmAuthor id="102" name="P1063cindychen" initials="P" lastIdx="6" clrIdx="0"/>
  <p:cmAuthor id="107" name="未知用户2" initials="未" lastIdx="1" clrIdx="0"/>
  <p:cmAuthor id="108" name="王鹏凯" initials="王" lastIdx="1" clrIdx="0"/>
  <p:cmAuthor id="111" name="未知的使用者39" initials="未" lastIdx="10" clrIdx="0"/>
  <p:cmAuthor id="112" name="LeeElva" initials="L" lastIdx="1" clrIdx="0"/>
  <p:cmAuthor id="115" name="未知的使用者38" initials="未" lastIdx="1" clrIdx="0"/>
  <p:cmAuthor id="117" name="朱晓瑜" initials="朱" lastIdx="54" clrIdx="0"/>
  <p:cmAuthor id="118" name="djj" initials="d" lastIdx="2" clrIdx="0"/>
  <p:cmAuthor id="119" name="lianghb" initials="l" lastIdx="19" clrIdx="0"/>
  <p:cmAuthor id="120" name="linyd" initials="l" lastIdx="3" clrIdx="1"/>
  <p:cmAuthor id="121" name="曾红" initials="曾" lastIdx="0" clrIdx="0"/>
  <p:cmAuthor id="122" name="未知用户16" initials="未" lastIdx="1" clrIdx="0"/>
  <p:cmAuthor id="711" name="未知用户315" initials="未" lastIdx="0" clrIdx="0"/>
  <p:cmAuthor id="123" name="未知用户17" initials="未" lastIdx="0" clrIdx="1"/>
  <p:cmAuthor id="712" name="未知用户316" initials="未" lastIdx="1" clrIdx="0"/>
  <p:cmAuthor id="124" name="未知用户28" initials="未" lastIdx="5" clrIdx="1"/>
  <p:cmAuthor id="713" name="未知用户317" initials="未" lastIdx="10" clrIdx="0"/>
  <p:cmAuthor id="125" name="liupeng" initials="l" lastIdx="1" clrIdx="1"/>
  <p:cmAuthor id="714" name="未知用户318" initials="未" lastIdx="0" clrIdx="1"/>
  <p:cmAuthor id="126" name="周宏達JerryChou" initials="周" lastIdx="6" clrIdx="2"/>
  <p:cmAuthor id="127" name="luxu" initials="l" lastIdx="22" clrIdx="0"/>
  <p:cmAuthor id="128" name="hl sun" initials="h" lastIdx="1" clrIdx="0"/>
  <p:cmAuthor id="129" name="不明使用者20" initials="不" lastIdx="1" clrIdx="0"/>
  <p:cmAuthor id="718" name="未知用户322" initials="未" lastIdx="10" clrIdx="0"/>
  <p:cmAuthor id="130" name="不明使用者21" initials="不" lastIdx="1" clrIdx="0"/>
  <p:cmAuthor id="131" name="不明使用者18" initials="不" lastIdx="0" clrIdx="1"/>
  <p:cmAuthor id="720" name="未知用户324" initials="未" lastIdx="3" clrIdx="1"/>
  <p:cmAuthor id="132" name="不明使用者19" initials="不" lastIdx="1" clrIdx="0"/>
  <p:cmAuthor id="721" name="wangxinhui" initials="w" lastIdx="1" clrIdx="0"/>
  <p:cmAuthor id="133" name="yuexuejun" initials="y" lastIdx="3" clrIdx="0"/>
  <p:cmAuthor id="134" name="未知的使用者76" initials="未" lastIdx="1" clrIdx="0"/>
  <p:cmAuthor id="723" name="未知用户363" initials="未" lastIdx="6" clrIdx="0"/>
  <p:cmAuthor id="135" name="未知的使用者70" initials="未" lastIdx="1" clrIdx="0"/>
  <p:cmAuthor id="724" name="未知用户459" initials="未" lastIdx="1" clrIdx="84"/>
  <p:cmAuthor id="136" name="未知的使用者73" initials="未" lastIdx="1" clrIdx="0"/>
  <p:cmAuthor id="725" name="未知用户470" initials="未" lastIdx="1" clrIdx="0"/>
  <p:cmAuthor id="137" name="未知用户57" initials="未" lastIdx="1" clrIdx="0"/>
  <p:cmAuthor id="726" name="未知用户325" initials="未" lastIdx="1" clrIdx="1"/>
  <p:cmAuthor id="138" name="未知用户58" initials="未" lastIdx="5" clrIdx="1"/>
  <p:cmAuthor id="727" name="未知用户326" initials="未" lastIdx="1" clrIdx="0"/>
  <p:cmAuthor id="139" name="未知用户59" initials="未" lastIdx="0" clrIdx="1"/>
  <p:cmAuthor id="728" name="未知用户365" initials="未" lastIdx="1" clrIdx="0"/>
  <p:cmAuthor id="140" name="Christina" initials="C" lastIdx="0" clrIdx="0"/>
  <p:cmAuthor id="729" name="未知用户460" initials="未" lastIdx="1" clrIdx="0"/>
  <p:cmAuthor id="141" name="jet" initials="j" lastIdx="1" clrIdx="0"/>
  <p:cmAuthor id="730" name="未知用户366" initials="未" lastIdx="3" clrIdx="1"/>
  <p:cmAuthor id="142" name="未知用户103" initials="未" lastIdx="1" clrIdx="0"/>
  <p:cmAuthor id="731" name="未知用户461" initials="未" lastIdx="10" clrIdx="0"/>
  <p:cmAuthor id="143" name="未知用户104" initials="未" lastIdx="1" clrIdx="0"/>
  <p:cmAuthor id="732" name="未知用户367" initials="未" lastIdx="10" clrIdx="0"/>
  <p:cmAuthor id="144" name="未知用户102" initials="未" lastIdx="1" clrIdx="1"/>
  <p:cmAuthor id="733" name="未知用户462" initials="未" lastIdx="1" clrIdx="1"/>
  <p:cmAuthor id="145" name="未知用户99" initials="未" lastIdx="1" clrIdx="0"/>
  <p:cmAuthor id="734" name="未知用户463" initials="未" lastIdx="1" clrIdx="0"/>
  <p:cmAuthor id="146" name="未知的使用者95" initials="未" lastIdx="1" clrIdx="0"/>
  <p:cmAuthor id="735" name="未知用户368" initials="未" lastIdx="1" clrIdx="0"/>
  <p:cmAuthor id="147" name="未知的使用者92" initials="未" lastIdx="1" clrIdx="0"/>
  <p:cmAuthor id="736" name="未知用户464" initials="未" lastIdx="1" clrIdx="0"/>
  <p:cmAuthor id="148" name="未知的使用者93" initials="未" lastIdx="1" clrIdx="1"/>
  <p:cmAuthor id="737" name="未知用户369" initials="未" lastIdx="1" clrIdx="0"/>
  <p:cmAuthor id="149" name="未知的使用者94" initials="未" lastIdx="1" clrIdx="2"/>
  <p:cmAuthor id="738" name="未知用户465" initials="未" lastIdx="1" clrIdx="78"/>
  <p:cmAuthor id="150" name="未知的使用者119" initials="未" lastIdx="1" clrIdx="0"/>
  <p:cmAuthor id="739" name="未知用户466" initials="未" lastIdx="1" clrIdx="0"/>
  <p:cmAuthor id="740" name="未知用户467" initials="未" lastIdx="3" clrIdx="1"/>
  <p:cmAuthor id="152" name="未知的使用者121" initials="未" lastIdx="1" clrIdx="1"/>
  <p:cmAuthor id="741" name="未知用户468" initials="未" lastIdx="1" clrIdx="0"/>
  <p:cmAuthor id="153" name="Unknown User28" initials="U" lastIdx="3" clrIdx="1"/>
  <p:cmAuthor id="742" name="未知用户426" initials="未" lastIdx="1" clrIdx="0"/>
  <p:cmAuthor id="154" name="未知用户114" initials="未" lastIdx="1" clrIdx="0"/>
  <p:cmAuthor id="743" name="未知用户371" initials="未" lastIdx="1" clrIdx="1"/>
  <p:cmAuthor id="155" name="未知用户115" initials="未" lastIdx="1" clrIdx="0"/>
  <p:cmAuthor id="744" name="未知用户372" initials="未" lastIdx="1" clrIdx="0"/>
  <p:cmAuthor id="156" name="未知用户116" initials="未" lastIdx="1" clrIdx="1"/>
  <p:cmAuthor id="745" name="未知用户373" initials="未" lastIdx="8" clrIdx="0"/>
  <p:cmAuthor id="157" name="未知用户117" initials="未" lastIdx="1" clrIdx="2"/>
  <p:cmAuthor id="746" name="未知用户374" initials="未" lastIdx="2" clrIdx="0"/>
  <p:cmAuthor id="158" name="未知用户61" initials="未" lastIdx="8" clrIdx="0"/>
  <p:cmAuthor id="747" name="未知用户469" initials="未" lastIdx="1" clrIdx="0"/>
  <p:cmAuthor id="159" name="未知用户60" initials="未" lastIdx="1" clrIdx="0"/>
  <p:cmAuthor id="748" name="未知用户427" initials="未" lastIdx="8" clrIdx="0"/>
  <p:cmAuthor id="160" name="Unknown User114" initials="U" lastIdx="1" clrIdx="1"/>
  <p:cmAuthor id="749" name="未知用户375" initials="未" lastIdx="8" clrIdx="0"/>
  <p:cmAuthor id="161" name="Unknown User111" initials="U" lastIdx="1" clrIdx="0"/>
  <p:cmAuthor id="750" name="未知用户376" initials="未" lastIdx="1" clrIdx="0"/>
  <p:cmAuthor id="162" name="Unknown User117" initials="U" lastIdx="10" clrIdx="0"/>
  <p:cmAuthor id="751" name="未知用户377" initials="未" lastIdx="1" clrIdx="0"/>
  <p:cmAuthor id="163" name="Unknown User63" initials="U" lastIdx="8" clrIdx="0"/>
  <p:cmAuthor id="752" name="未知用户428" initials="未" lastIdx="8" clrIdx="0"/>
  <p:cmAuthor id="164" name="Unknown User115" initials="U" lastIdx="10" clrIdx="0"/>
  <p:cmAuthor id="753" name="未知用户378" initials="未" lastIdx="1" clrIdx="0"/>
  <p:cmAuthor id="165" name="Unknown User116" initials="U" lastIdx="0" clrIdx="1"/>
  <p:cmAuthor id="754" name="未知用户379" initials="未" lastIdx="1" clrIdx="0"/>
  <p:cmAuthor id="166" name="Unknown User65" initials="U" lastIdx="1" clrIdx="0"/>
  <p:cmAuthor id="755" name="未知用户339" initials="未" lastIdx="1" clrIdx="0"/>
  <p:cmAuthor id="167" name="Unknown User66" initials="U" lastIdx="1" clrIdx="0"/>
  <p:cmAuthor id="756" name="未知用户380" initials="未" lastIdx="10" clrIdx="0"/>
  <p:cmAuthor id="168" name="Unknown User67" initials="U" lastIdx="1" clrIdx="0"/>
  <p:cmAuthor id="757" name="未知用户381" initials="未" lastIdx="1" clrIdx="0"/>
  <p:cmAuthor id="169" name="Unknown User68" initials="U" lastIdx="1" clrIdx="0"/>
  <p:cmAuthor id="758" name="未知用户382" initials="未" lastIdx="1" clrIdx="0"/>
  <p:cmAuthor id="170" name="Unknown User69" initials="U" lastIdx="8" clrIdx="0"/>
  <p:cmAuthor id="759" name="未知用户383" initials="未" lastIdx="1" clrIdx="0"/>
  <p:cmAuthor id="171" name="Unknown User70" initials="U" lastIdx="1" clrIdx="0"/>
  <p:cmAuthor id="760" name="未知用户384" initials="未" lastIdx="1" clrIdx="0"/>
  <p:cmAuthor id="172" name="未知用户100" initials="未" lastIdx="1" clrIdx="0"/>
  <p:cmAuthor id="173" name="未知的使用者137" initials="未" lastIdx="1" clrIdx="0"/>
  <p:cmAuthor id="762" name="未知用户385" initials="未" lastIdx="2" clrIdx="0"/>
  <p:cmAuthor id="174" name="未知的使用者120" initials="未" lastIdx="1" clrIdx="0"/>
  <p:cmAuthor id="763" name="未知用户386" initials="未" lastIdx="1" clrIdx="1"/>
  <p:cmAuthor id="764" name="未知用户429" initials="未" lastIdx="1" clrIdx="0"/>
  <p:cmAuthor id="176" name="未知的使用者117" initials="未" lastIdx="1" clrIdx="0"/>
  <p:cmAuthor id="177" name="未知的使用者118" initials="未" lastIdx="1" clrIdx="0"/>
  <p:cmAuthor id="766" name="未知用户430" initials="未" lastIdx="2" clrIdx="0"/>
  <p:cmAuthor id="178" name="未知的使用者115" initials="未" lastIdx="1" clrIdx="1"/>
  <p:cmAuthor id="767" name="未知用户389" initials="未" lastIdx="1" clrIdx="0"/>
  <p:cmAuthor id="179" name="clinchen" initials="c" lastIdx="0" clrIdx="1"/>
  <p:cmAuthor id="768" name="未知用户350" initials="未" lastIdx="1" clrIdx="0"/>
  <p:cmAuthor id="180" name="未知用户6" initials="未" lastIdx="1" clrIdx="0"/>
  <p:cmAuthor id="769" name="未知用户431" initials="未" lastIdx="1" clrIdx="0"/>
  <p:cmAuthor id="181" name="未知用户7" initials="未" lastIdx="1" clrIdx="0"/>
  <p:cmAuthor id="770" name="未知用户351" initials="未" lastIdx="8" clrIdx="0"/>
  <p:cmAuthor id="182" name="未知用户23" initials="未" lastIdx="1" clrIdx="0"/>
  <p:cmAuthor id="771" name="未知用户432" initials="未" lastIdx="1" clrIdx="0"/>
  <p:cmAuthor id="772" name="未知用户392" initials="未" lastIdx="1" clrIdx="0"/>
  <p:cmAuthor id="773" name="未知用户433" initials="未" lastIdx="1" clrIdx="0"/>
  <p:cmAuthor id="185" name="許詩婕" initials="許" lastIdx="1" clrIdx="1"/>
  <p:cmAuthor id="774" name="未知用户434" initials="未" lastIdx="1" clrIdx="0"/>
  <p:cmAuthor id="186" name="yjashley" initials="y" lastIdx="2" clrIdx="0"/>
  <p:cmAuthor id="775" name="未知用户393" initials="未" lastIdx="11" clrIdx="0"/>
  <p:cmAuthor id="187" name="未知的使用者41" initials="未" lastIdx="1" clrIdx="0"/>
  <p:cmAuthor id="776" name="未知用户435" initials="未" lastIdx="7" clrIdx="1"/>
  <p:cmAuthor id="188" name="未知的使用者100" initials="未" lastIdx="1" clrIdx="0"/>
  <p:cmAuthor id="777" name="未知用户356" initials="未" lastIdx="1" clrIdx="2"/>
  <p:cmAuthor id="189" name="未知用户93" initials="未" lastIdx="1" clrIdx="0"/>
  <p:cmAuthor id="778" name="未知用户436" initials="未" lastIdx="1" clrIdx="0"/>
  <p:cmAuthor id="190" name="未知用户90" initials="未" lastIdx="5" clrIdx="1"/>
  <p:cmAuthor id="779" name="未知用户396" initials="未" lastIdx="1" clrIdx="0"/>
  <p:cmAuthor id="191" name="未知用户91" initials="未" lastIdx="0" clrIdx="1"/>
  <p:cmAuthor id="780" name="未知用户437" initials="未" lastIdx="1" clrIdx="1"/>
  <p:cmAuthor id="192" name="未知用户92" initials="未" lastIdx="1" clrIdx="0"/>
  <p:cmAuthor id="193" name="未知用户74" initials="未" lastIdx="5" clrIdx="1"/>
  <p:cmAuthor id="782" name="未知用户419" initials="未" lastIdx="1" clrIdx="0"/>
  <p:cmAuthor id="194" name="未知用户75" initials="未" lastIdx="8" clrIdx="0"/>
  <p:cmAuthor id="195" name="未知用户76" initials="未" lastIdx="1" clrIdx="0"/>
  <p:cmAuthor id="196" name="未知用户77" initials="未" lastIdx="8" clrIdx="0"/>
  <p:cmAuthor id="785" name="未知用户401" initials="未" lastIdx="43" clrIdx="1"/>
  <p:cmAuthor id="197" name="未知用户78" initials="未" lastIdx="8" clrIdx="0"/>
  <p:cmAuthor id="198" name="未知用户79" initials="未" lastIdx="1" clrIdx="0"/>
  <p:cmAuthor id="787" name="未知用户403" initials="未" lastIdx="1" clrIdx="0"/>
  <p:cmAuthor id="199" name="未知用户80" initials="未" lastIdx="1" clrIdx="0"/>
  <p:cmAuthor id="788" name="未知用户327" initials="未" lastIdx="1" clrIdx="0"/>
  <p:cmAuthor id="200" name="未知的使用者104" initials="未" lastIdx="1" clrIdx="0"/>
  <p:cmAuthor id="789" name="未知用户404" initials="未" lastIdx="1" clrIdx="0"/>
  <p:cmAuthor id="201" name="Arno.Du(杜明星)" initials="A" lastIdx="0" clrIdx="0"/>
  <p:cmAuthor id="790" name="未知用户405" initials="未" lastIdx="1" clrIdx="0"/>
  <p:cmAuthor id="202" name="未知的使用者106" initials="未" lastIdx="1" clrIdx="0"/>
  <p:cmAuthor id="791" name="未知用户439" initials="未" lastIdx="2" clrIdx="0"/>
  <p:cmAuthor id="203" name="未知的使用者114" initials="未" lastIdx="1" clrIdx="0"/>
  <p:cmAuthor id="792" name="未知用户406" initials="未" lastIdx="0" clrIdx="0"/>
  <p:cmAuthor id="793" name="未知用户440" initials="未" lastIdx="1" clrIdx="0"/>
  <p:cmAuthor id="205" name="未知的使用者116" initials="未" lastIdx="1" clrIdx="0"/>
  <p:cmAuthor id="794" name="未知用户441" initials="未" lastIdx="1" clrIdx="0"/>
  <p:cmAuthor id="206" name="未知用户128" initials="未" lastIdx="1" clrIdx="0"/>
  <p:cmAuthor id="795" name="未知用户442" initials="未" lastIdx="1" clrIdx="0"/>
  <p:cmAuthor id="207" name="未知的使用者50" initials="未" lastIdx="1" clrIdx="0"/>
  <p:cmAuthor id="796" name="未知用户409" initials="未" lastIdx="2" clrIdx="2"/>
  <p:cmAuthor id="208" name="未知的使用者77" initials="未" lastIdx="1" clrIdx="0"/>
  <p:cmAuthor id="797" name="未知用户443" initials="未" lastIdx="1" clrIdx="0"/>
  <p:cmAuthor id="209" name="未知的使用者78" initials="未" lastIdx="5" clrIdx="1"/>
  <p:cmAuthor id="798" name="未知用户411" initials="未" lastIdx="3" clrIdx="1"/>
  <p:cmAuthor id="210" name="未知的使用者79" initials="未" lastIdx="0" clrIdx="1"/>
  <p:cmAuthor id="799" name="未知用户444" initials="未" lastIdx="6" clrIdx="0"/>
  <p:cmAuthor id="211" name="未知的使用者80" initials="未" lastIdx="0" clrIdx="0"/>
  <p:cmAuthor id="800" name="未知用户413" initials="未" lastIdx="1" clrIdx="1"/>
  <p:cmAuthor id="212" name="Harry xu" initials="H" lastIdx="1" clrIdx="0"/>
  <p:cmAuthor id="801" name="未知用户445" initials="未" lastIdx="1" clrIdx="0"/>
  <p:cmAuthor id="213" name="未知的使用者82" initials="未" lastIdx="1" clrIdx="0"/>
  <p:cmAuthor id="802" name="未知用户446" initials="未" lastIdx="1" clrIdx="0"/>
  <p:cmAuthor id="214" name="未知的使用者83" initials="未" lastIdx="1" clrIdx="0"/>
  <p:cmAuthor id="803" name="未知用户447" initials="未" lastIdx="1" clrIdx="0"/>
  <p:cmAuthor id="215" name="未知用户26" initials="未" lastIdx="1" clrIdx="0"/>
  <p:cmAuthor id="804" name="未知用户448" initials="未" lastIdx="1" clrIdx="0"/>
  <p:cmAuthor id="216" name="未知的使用者85" initials="未" lastIdx="1" clrIdx="0"/>
  <p:cmAuthor id="805" name="未知用户333" initials="未" lastIdx="1" clrIdx="0"/>
  <p:cmAuthor id="217" name="未知的使用者62" initials="未" lastIdx="1" clrIdx="1"/>
  <p:cmAuthor id="806" name="未知用户417" initials="未" lastIdx="1" clrIdx="0"/>
  <p:cmAuthor id="218" name="未知的使用者58" initials="未" lastIdx="1" clrIdx="0"/>
  <p:cmAuthor id="807" name="未知用户449" initials="未" lastIdx="1" clrIdx="0"/>
  <p:cmAuthor id="219" name="未知用户38" initials="未" lastIdx="8" clrIdx="0"/>
  <p:cmAuthor id="808" name="未知用户418" initials="未" lastIdx="1" clrIdx="0"/>
  <p:cmAuthor id="220" name="未知用户39" initials="未" lastIdx="1" clrIdx="0"/>
  <p:cmAuthor id="809" name="未知用户450" initials="未" lastIdx="6" clrIdx="0"/>
  <p:cmAuthor id="221" name="Admin" initials="A" lastIdx="1" clrIdx="2"/>
  <p:cmAuthor id="810" name="未知用户423" initials="未" lastIdx="0" clrIdx="0"/>
  <p:cmAuthor id="222" name="未知用户34" initials="未" lastIdx="2" clrIdx="0"/>
  <p:cmAuthor id="811" name="未知用户424" initials="未" lastIdx="5" clrIdx="0"/>
  <p:cmAuthor id="223" name="未知用户42" initials="未" lastIdx="1" clrIdx="0"/>
  <p:cmAuthor id="812" name="未知用户425" initials="未" lastIdx="3" clrIdx="1"/>
  <p:cmAuthor id="224" name="未知用户101" initials="未" lastIdx="2" clrIdx="0"/>
  <p:cmAuthor id="813" name="未知用户451" initials="未" lastIdx="1" clrIdx="0"/>
  <p:cmAuthor id="814" name="未知用户452" initials="未" lastIdx="1" clrIdx="0"/>
  <p:cmAuthor id="226" name="huang gerrard" initials="h" lastIdx="1" clrIdx="0"/>
  <p:cmAuthor id="815" name="未知用户453" initials="未" lastIdx="1" clrIdx="0"/>
  <p:cmAuthor id="227" name="未知用户170" initials="未" lastIdx="1" clrIdx="0"/>
  <p:cmAuthor id="816" name="未知用户454" initials="未" lastIdx="1" clrIdx="2"/>
  <p:cmAuthor id="228" name="未知用户171" initials="未" lastIdx="5" clrIdx="1"/>
  <p:cmAuthor id="817" name="未知用户455" initials="未" lastIdx="1" clrIdx="0"/>
  <p:cmAuthor id="229" name="未知用户172" initials="未" lastIdx="1" clrIdx="1"/>
  <p:cmAuthor id="818" name="未知用户456" initials="未" lastIdx="1" clrIdx="0"/>
  <p:cmAuthor id="230" name="未知用户173" initials="未" lastIdx="1" clrIdx="0"/>
  <p:cmAuthor id="819" name="未知用户457" initials="未" lastIdx="10" clrIdx="0"/>
  <p:cmAuthor id="231" name="未知用户149" initials="未" lastIdx="1" clrIdx="0"/>
  <p:cmAuthor id="820" name="未知用户458" initials="未" lastIdx="1" clrIdx="0"/>
  <p:cmAuthor id="232" name="未知用户150" initials="未" lastIdx="1" clrIdx="0"/>
  <p:cmAuthor id="233" name="未知用户151" initials="未" lastIdx="2" clrIdx="0"/>
  <p:cmAuthor id="234" name="未知用户152" initials="未" lastIdx="8" clrIdx="0"/>
  <p:cmAuthor id="235" name="未知用户153" initials="未" lastIdx="8" clrIdx="0"/>
  <p:cmAuthor id="236" name="未知用户154" initials="未" lastIdx="1" clrIdx="0"/>
  <p:cmAuthor id="237" name="未知用户155" initials="未" lastIdx="1" clrIdx="0"/>
  <p:cmAuthor id="238" name="未知用户41" initials="未" lastIdx="8" clrIdx="0"/>
  <p:cmAuthor id="239" name="未知用户67" initials="未" lastIdx="1" clrIdx="0"/>
  <p:cmAuthor id="240" name="未知用户44" initials="未" lastIdx="1" clrIdx="0"/>
  <p:cmAuthor id="241" name="未知用户45" initials="未" lastIdx="1" clrIdx="0"/>
  <p:cmAuthor id="242" name="未知用户63" initials="未" lastIdx="1" clrIdx="0"/>
  <p:cmAuthor id="243" name="未知用户156" initials="未" lastIdx="10" clrIdx="0"/>
  <p:cmAuthor id="244" name="未知用户64" initials="未" lastIdx="1" clrIdx="0"/>
  <p:cmAuthor id="245" name="未知用户65" initials="未" lastIdx="1" clrIdx="0"/>
  <p:cmAuthor id="246" name="未知用户68" initials="未" lastIdx="1" clrIdx="0"/>
  <p:cmAuthor id="247" name="未知用户69" initials="未" lastIdx="2" clrIdx="0"/>
  <p:cmAuthor id="248" name="未知用户70" initials="未" lastIdx="1" clrIdx="1"/>
  <p:cmAuthor id="249" name="未知用户71" initials="未" lastIdx="1" clrIdx="0"/>
  <p:cmAuthor id="250" name="未知用户72" initials="未" lastIdx="1" clrIdx="0"/>
  <p:cmAuthor id="251" name="未知用户73" initials="未" lastIdx="2" clrIdx="0"/>
  <p:cmAuthor id="253" name="未知用户49" initials="未" lastIdx="1" clrIdx="0"/>
  <p:cmAuthor id="254" name="未知用户50" initials="未" lastIdx="1" clrIdx="0"/>
  <p:cmAuthor id="255" name="未知用户52" initials="未" lastIdx="1" clrIdx="0"/>
  <p:cmAuthor id="256" name="未知用户47" initials="未" lastIdx="6" clrIdx="0"/>
  <p:cmAuthor id="257" name="未知用户53" initials="未" lastIdx="10" clrIdx="0"/>
  <p:cmAuthor id="258" name="未知用户48" initials="未" lastIdx="1" clrIdx="0"/>
  <p:cmAuthor id="259" name="未知用户40" initials="未" lastIdx="5" clrIdx="1"/>
  <p:cmAuthor id="260" name="未知用户43" initials="未" lastIdx="1" clrIdx="0"/>
  <p:cmAuthor id="261" name="未知用户66" initials="未" lastIdx="1" clrIdx="0"/>
  <p:cmAuthor id="262" name="未知用户62" initials="未" lastIdx="1" clrIdx="1"/>
  <p:cmAuthor id="266" name="James" initials="J" lastIdx="1" clrIdx="0"/>
  <p:cmAuthor id="268" name="未知用户31" initials="未" lastIdx="1" clrIdx="1"/>
  <p:cmAuthor id="269" name="未知用户105" initials="未" lastIdx="8" clrIdx="0"/>
  <p:cmAuthor id="270" name="Chun Chung YEH" initials="C" lastIdx="2" clrIdx="0"/>
  <p:cmAuthor id="271" name="user" initials="u" lastIdx="1" clrIdx="75"/>
  <p:cmAuthor id="272" name="Vicky" initials="V" lastIdx="1" clrIdx="1"/>
  <p:cmAuthor id="273" name="刘云轩" initials="刘" lastIdx="1" clrIdx="0"/>
  <p:cmAuthor id="274" name="sharon" initials="s" lastIdx="1" clrIdx="84"/>
  <p:cmAuthor id="275" name="王嘉偉" initials="王" lastIdx="2" clrIdx="0"/>
  <p:cmAuthor id="276" name="maxine" initials="m" lastIdx="0" clrIdx="0"/>
  <p:cmAuthor id="277" name="未知的使用者64" initials="未" lastIdx="8" clrIdx="0"/>
  <p:cmAuthor id="278" name="未知的使用者61" initials="未" lastIdx="1" clrIdx="0"/>
  <p:cmAuthor id="279" name="未知用户3" initials="未" lastIdx="1" clrIdx="1"/>
  <p:cmAuthor id="280" name="未知用户113" initials="未" lastIdx="5" clrIdx="1"/>
  <p:cmAuthor id="282" name="未知的使用者37" initials="未" lastIdx="8" clrIdx="0"/>
  <p:cmAuthor id="284" name="未知用户112" initials="未" lastIdx="1" clrIdx="0"/>
  <p:cmAuthor id="286" name="不明使用者56" initials="不" lastIdx="1" clrIdx="0"/>
  <p:cmAuthor id="287" name="未知用户36" initials="未" lastIdx="1" clrIdx="0"/>
  <p:cmAuthor id="288" name="梅芬 吳" initials="梅芬" lastIdx="1" clrIdx="85"/>
  <p:cmAuthor id="289" name="未知用户96" initials="未" lastIdx="1" clrIdx="0"/>
  <p:cmAuthor id="290" name="未知用户97" initials="未" lastIdx="2" clrIdx="0"/>
  <p:cmAuthor id="291" name="未知用户29" initials="未" lastIdx="1" clrIdx="0"/>
  <p:cmAuthor id="292" name="未知的使用者135" initials="" lastIdx="5" clrIdx="1"/>
  <p:cmAuthor id="294" name="未知用户37" initials="未" lastIdx="1" clrIdx="0"/>
  <p:cmAuthor id="295" name="未知用户163" initials="未" lastIdx="8" clrIdx="0"/>
  <p:cmAuthor id="298" name="未知用户138" initials="" lastIdx="1" clrIdx="0"/>
  <p:cmAuthor id="299" name="未知用户130" initials="" lastIdx="1" clrIdx="1"/>
  <p:cmAuthor id="300" name="未知用户131" initials="" lastIdx="1" clrIdx="2"/>
  <p:cmAuthor id="301" name="未知用户132" initials="" lastIdx="1" clrIdx="0"/>
  <p:cmAuthor id="302" name="未知用户133" initials="" lastIdx="1" clrIdx="0"/>
  <p:cmAuthor id="303" name="未知用户134" initials="" lastIdx="10" clrIdx="0"/>
  <p:cmAuthor id="304" name="未知用户135" initials="" lastIdx="1" clrIdx="0"/>
  <p:cmAuthor id="306" name="未知用户136" initials="" lastIdx="1" clrIdx="1"/>
  <p:cmAuthor id="307" name="未知用户177" initials="未" lastIdx="2" clrIdx="0"/>
  <p:cmAuthor id="308" name="Yoyo Wu" initials="" lastIdx="2" clrIdx="0"/>
  <p:cmAuthor id="309" name="zhangbin" initials="" lastIdx="6" clrIdx="0"/>
  <p:cmAuthor id="312" name="未知用户182" initials="未" lastIdx="1" clrIdx="49"/>
  <p:cmAuthor id="313" name="未知用户204" initials="未" lastIdx="1" clrIdx="0"/>
  <p:cmAuthor id="314" name="未知用户205" initials="未" lastIdx="1" clrIdx="0"/>
  <p:cmAuthor id="316" name="Unknown User25" initials="U" lastIdx="1" clrIdx="0"/>
  <p:cmAuthor id="317" name="Unknown User26" initials="U" lastIdx="1" clrIdx="1"/>
  <p:cmAuthor id="318" name="Unknown User27" initials="U" lastIdx="1" clrIdx="0"/>
  <p:cmAuthor id="320" name="Unknown User11" initials="U" lastIdx="0" clrIdx="1"/>
  <p:cmAuthor id="321" name="Unknown User22" initials="U" lastIdx="1" clrIdx="0"/>
  <p:cmAuthor id="322" name="Unknown User23" initials="U" lastIdx="1" clrIdx="0"/>
  <p:cmAuthor id="323" name="Unknown User112" initials="U" lastIdx="1" clrIdx="0"/>
  <p:cmAuthor id="324" name="Unknown User59" initials="U" lastIdx="1" clrIdx="0"/>
  <p:cmAuthor id="325" name="Unknown User113" initials="U" lastIdx="1" clrIdx="0"/>
  <p:cmAuthor id="334" name="MA15" initials="M" lastIdx="1" clrIdx="0"/>
  <p:cmAuthor id="335" name="未知用户189" initials="未" lastIdx="2" clrIdx="0"/>
  <p:cmAuthor id="337" name="raymond luan" initials="r" lastIdx="0" clrIdx="0"/>
  <p:cmAuthor id="338" name="未知的使用者86" initials="未" lastIdx="1" clrIdx="0"/>
  <p:cmAuthor id="340" name="未知用户11" initials="未" lastIdx="1" clrIdx="0"/>
  <p:cmAuthor id="341" name="未知的使用者155" initials="未" lastIdx="1" clrIdx="0"/>
  <p:cmAuthor id="342" name="Sara Chen" initials="S" lastIdx="1" clrIdx="0"/>
  <p:cmAuthor id="343" name="未知的使用者44" initials="未" lastIdx="1" clrIdx="0"/>
  <p:cmAuthor id="344" name="未知的使用者45" initials="未" lastIdx="8" clrIdx="0"/>
  <p:cmAuthor id="345" name="仝德志" initials="仝" lastIdx="1" clrIdx="0"/>
  <p:cmAuthor id="346" name="PC" initials="P" lastIdx="4" clrIdx="0"/>
  <p:cmAuthor id="347" name="hanjuncompany" initials="h" lastIdx="1" clrIdx="0"/>
  <p:cmAuthor id="348" name="未知的使用者169" initials="未" lastIdx="1" clrIdx="0"/>
  <p:cmAuthor id="349" name="未知的使用者183" initials="未" lastIdx="5" clrIdx="1"/>
  <p:cmAuthor id="350" name="未知的使用者182" initials="未" lastIdx="1" clrIdx="1"/>
  <p:cmAuthor id="351" name="未知的使用者173" initials="未" lastIdx="1" clrIdx="0"/>
  <p:cmAuthor id="352" name="未知的使用者161" initials="未" lastIdx="1" clrIdx="0"/>
  <p:cmAuthor id="353" name="未知的使用者203" initials="未" lastIdx="1" clrIdx="0"/>
  <p:cmAuthor id="354" name="未知的使用者162" initials="未" lastIdx="1" clrIdx="0"/>
  <p:cmAuthor id="355" name="未知的使用者152" initials="未" lastIdx="1" clrIdx="0"/>
  <p:cmAuthor id="356" name="未知的使用者184" initials="未" lastIdx="8" clrIdx="0"/>
  <p:cmAuthor id="357" name="未知的使用者185" initials="未" lastIdx="10" clrIdx="0"/>
  <p:cmAuthor id="358" name="未知的使用者186" initials="未" lastIdx="1" clrIdx="0"/>
  <p:cmAuthor id="359" name="未知的使用者175" initials="未" lastIdx="8" clrIdx="0"/>
  <p:cmAuthor id="360" name="未知的使用者176" initials="未" lastIdx="1" clrIdx="0"/>
  <p:cmAuthor id="361" name="未知的使用者187" initials="未" lastIdx="1" clrIdx="0"/>
  <p:cmAuthor id="362" name="未知的使用者178" initials="未" lastIdx="1" clrIdx="0"/>
  <p:cmAuthor id="363" name="未知的使用者179" initials="未" lastIdx="1" clrIdx="0"/>
  <p:cmAuthor id="364" name="未知的使用者180" initials="未" lastIdx="2" clrIdx="0"/>
  <p:cmAuthor id="365" name="未知的使用者181" initials="未" lastIdx="7" clrIdx="1"/>
  <p:cmAuthor id="367" name="CHRISYU" initials="C" lastIdx="1" clrIdx="0"/>
  <p:cmAuthor id="368" name="liucunri" initials="l" lastIdx="1" clrIdx="0"/>
  <p:cmAuthor id="369" name="未知的使用者141" initials="未" lastIdx="8" clrIdx="0"/>
  <p:cmAuthor id="370" name="未知的使用者142" initials="未" lastIdx="1" clrIdx="0"/>
  <p:cmAuthor id="371" name="未知的使用者143" initials="未" lastIdx="1" clrIdx="0"/>
  <p:cmAuthor id="372" name="未知的使用者144" initials="未" lastIdx="1" clrIdx="0"/>
  <p:cmAuthor id="373" name="未知的使用者145" initials="未" lastIdx="1" clrIdx="0"/>
  <p:cmAuthor id="374" name="未知的使用者146" initials="未" lastIdx="1" clrIdx="0"/>
  <p:cmAuthor id="375" name="未知的使用者147" initials="未" lastIdx="1" clrIdx="0"/>
  <p:cmAuthor id="376" name="未知的使用者148" initials="未" lastIdx="8" clrIdx="0"/>
  <p:cmAuthor id="377" name="未知的使用者149" initials="未" lastIdx="8" clrIdx="0"/>
  <p:cmAuthor id="378" name="未知的使用者150" initials="未" lastIdx="1" clrIdx="0"/>
  <p:cmAuthor id="382" name="未知用户202" initials="未" lastIdx="8" clrIdx="0"/>
  <p:cmAuthor id="383" name="未知的使用者63" initials="未" lastIdx="1" clrIdx="0"/>
  <p:cmAuthor id="384" name="kathy chen" initials="k" lastIdx="3" clrIdx="0"/>
  <p:cmAuthor id="385" name="Ted Su" initials="" lastIdx="1" clrIdx="78"/>
  <p:cmAuthor id="386" name="未知用户137" initials="未" lastIdx="10" clrIdx="0"/>
  <p:cmAuthor id="387" name="未知用户397" initials="未" lastIdx="1" clrIdx="0"/>
  <p:cmAuthor id="388" name="未知的使用者204" initials="未" lastIdx="1" clrIdx="0"/>
  <p:cmAuthor id="390" name="未知用户399" initials="未" lastIdx="2" clrIdx="0"/>
  <p:cmAuthor id="391" name="未知用户438" initials="未" lastIdx="7" clrIdx="1"/>
  <p:cmAuthor id="392" name="未知用户218" initials="未" lastIdx="1" clrIdx="0"/>
  <p:cmAuthor id="393" name="未知用户402" initials="未" lastIdx="1" clrIdx="0"/>
  <p:cmAuthor id="394" name="未知用户345" initials="未" lastIdx="1" clrIdx="0"/>
  <p:cmAuthor id="395" name="未知的使用者221" initials="" lastIdx="1" clrIdx="0"/>
  <p:cmAuthor id="396" name="未知的使用者222" initials="" lastIdx="5" clrIdx="1"/>
  <p:cmAuthor id="397" name="未知的使用者223" initials="" lastIdx="1" clrIdx="1"/>
  <p:cmAuthor id="398" name="未知的使用者224" initials="" lastIdx="1" clrIdx="0"/>
  <p:cmAuthor id="399" name="未知的使用者225" initials="" lastIdx="1" clrIdx="0"/>
  <p:cmAuthor id="400" name="未知的使用者226" initials="" lastIdx="1" clrIdx="0"/>
  <p:cmAuthor id="401" name="未知的使用者227" initials="" lastIdx="1" clrIdx="0"/>
  <p:cmAuthor id="402" name="未知的使用者217" initials="" lastIdx="1" clrIdx="1"/>
  <p:cmAuthor id="403" name="未知的使用者218" initials="" lastIdx="1" clrIdx="2"/>
  <p:cmAuthor id="404" name="未知的使用者219" initials="" lastIdx="8" clrIdx="0"/>
  <p:cmAuthor id="405" name="未知的使用者220" initials="" lastIdx="1" clrIdx="0"/>
  <p:cmAuthor id="406" name="未知的使用者228" initials="" lastIdx="1" clrIdx="0"/>
  <p:cmAuthor id="407" name="未知的使用者229" initials="" lastIdx="8" clrIdx="0"/>
  <p:cmAuthor id="408" name="未知的使用者230" initials="" lastIdx="1" clrIdx="0"/>
  <p:cmAuthor id="409" name="未知的使用者231" initials="" lastIdx="1" clrIdx="0"/>
  <p:cmAuthor id="410" name="未知的使用者232" initials="" lastIdx="8" clrIdx="0"/>
  <p:cmAuthor id="411" name="未知的使用者233" initials="" lastIdx="1" clrIdx="0"/>
  <p:cmAuthor id="412" name="未知的使用者234" initials="" lastIdx="1" clrIdx="0"/>
  <p:cmAuthor id="413" name="未知的使用者130" initials="" lastIdx="3" clrIdx="0"/>
  <p:cmAuthor id="414" name="未知的使用者131" initials="" lastIdx="1" clrIdx="0"/>
  <p:cmAuthor id="415" name="未知的使用者132" initials="" lastIdx="1" clrIdx="0"/>
  <p:cmAuthor id="416" name="未知的使用者113" initials="未" lastIdx="1" clrIdx="0"/>
  <p:cmAuthor id="417" name="未知的使用者235" initials="" lastIdx="1" clrIdx="0"/>
  <p:cmAuthor id="418" name="未知的使用者236" initials="" lastIdx="1" clrIdx="0"/>
  <p:cmAuthor id="419" name="未知的使用者237" initials="" lastIdx="2" clrIdx="0"/>
  <p:cmAuthor id="420" name="未知的使用者238" initials="" lastIdx="7" clrIdx="1"/>
  <p:cmAuthor id="421" name="未知的使用者239" initials="" lastIdx="43" clrIdx="1"/>
  <p:cmAuthor id="422" name="未知的使用者136" initials="" lastIdx="1" clrIdx="0"/>
  <p:cmAuthor id="423" name="未知的使用者134" initials="" lastIdx="0" clrIdx="0"/>
  <p:cmAuthor id="424" name="未知的使用者206" initials="" lastIdx="1" clrIdx="0"/>
  <p:cmAuthor id="425" name="未知的使用者207" initials="" lastIdx="1" clrIdx="0"/>
  <p:cmAuthor id="426" name="未知的使用者208" initials="" lastIdx="5" clrIdx="1"/>
  <p:cmAuthor id="427" name="未知的使用者209" initials="" lastIdx="0" clrIdx="1"/>
  <p:cmAuthor id="428" name="未知的使用者210" initials="" lastIdx="0" clrIdx="0"/>
  <p:cmAuthor id="429" name="未知的使用者211" initials="" lastIdx="1" clrIdx="0"/>
  <p:cmAuthor id="430" name="未知的使用者212" initials="" lastIdx="1" clrIdx="0"/>
  <p:cmAuthor id="431" name="未知的使用者213" initials="" lastIdx="1" clrIdx="0"/>
  <p:cmAuthor id="432" name="未知的使用者214" initials="" lastIdx="1" clrIdx="1"/>
  <p:cmAuthor id="433" name="未知的使用者215" initials="" lastIdx="1" clrIdx="0"/>
  <p:cmAuthor id="434" name="未知的使用者216" initials="" lastIdx="1" clrIdx="0"/>
  <p:cmAuthor id="435" name="未知用户125" initials="未" lastIdx="1" clrIdx="1"/>
  <p:cmAuthor id="436" name="未知用户126" initials="未" lastIdx="1" clrIdx="0"/>
  <p:cmAuthor id="437" name="未知用户84" initials="未" lastIdx="1" clrIdx="0"/>
  <p:cmAuthor id="438" name="未知用户123" initials="未" lastIdx="1" clrIdx="0"/>
  <p:cmAuthor id="439" name="R affer" initials="R" lastIdx="1" clrIdx="0"/>
  <p:cmAuthor id="440" name="未知用户129" initials="未" lastIdx="1" clrIdx="0"/>
  <p:cmAuthor id="442" name="未知的使用者163" initials="未" lastIdx="1" clrIdx="0"/>
  <p:cmAuthor id="444" name="未知的使用者165" initials="未" lastIdx="1" clrIdx="0"/>
  <p:cmAuthor id="445" name="未知的使用者158" initials="未" lastIdx="1" clrIdx="0"/>
  <p:cmAuthor id="446" name="未知用户127" initials="未" lastIdx="1" clrIdx="1"/>
  <p:cmAuthor id="447" name="未知的使用者112" initials="未" lastIdx="1" clrIdx="1"/>
  <p:cmAuthor id="449" name="未知的使用者166" initials="未" lastIdx="8" clrIdx="0"/>
  <p:cmAuthor id="450" name="未知的使用者167" initials="未" lastIdx="0" clrIdx="1"/>
  <p:cmAuthor id="451" name="未知的使用者159" initials="未" lastIdx="1" clrIdx="1"/>
  <p:cmAuthor id="452" name="未知的使用者160" initials="未" lastIdx="1" clrIdx="0"/>
  <p:cmAuthor id="453" name="未知的使用者168" initials="未" lastIdx="1" clrIdx="0"/>
  <p:cmAuthor id="454" name="未知的使用者110" initials="未" lastIdx="1" clrIdx="0"/>
  <p:cmAuthor id="455" name="未知用户120" initials="未" lastIdx="1" clrIdx="0"/>
  <p:cmAuthor id="456" name="未知用户122" initials="未" lastIdx="1" clrIdx="0"/>
  <p:cmAuthor id="457" name="未知用户139" initials="未" lastIdx="2" clrIdx="0"/>
  <p:cmAuthor id="458" name="未知用户141" initials="未" lastIdx="1" clrIdx="1"/>
  <p:cmAuthor id="459" name="未知用户143" initials="未" lastIdx="1" clrIdx="0"/>
  <p:cmAuthor id="460" name="未知用户144" initials="未" lastIdx="1" clrIdx="0"/>
  <p:cmAuthor id="461" name="未知用户145" initials="未" lastIdx="2" clrIdx="0"/>
  <p:cmAuthor id="462" name="未知用户119" initials="未" lastIdx="1" clrIdx="1"/>
  <p:cmAuthor id="463" name="未知用户140" initials="未" lastIdx="0" clrIdx="1"/>
  <p:cmAuthor id="464" name="未知用户142" initials="未" lastIdx="1" clrIdx="0"/>
  <p:cmAuthor id="465" name="未知用户146" initials="未" lastIdx="5" clrIdx="1"/>
  <p:cmAuthor id="466" name="未知用户147" initials="未" lastIdx="0" clrIdx="1"/>
  <p:cmAuthor id="467" name="未知用户148" initials="未" lastIdx="1" clrIdx="0"/>
  <p:cmAuthor id="468" name="未知用户195" initials="未" lastIdx="1" clrIdx="0"/>
  <p:cmAuthor id="469" name="未知用户207" initials="未" lastIdx="3" clrIdx="1"/>
  <p:cmAuthor id="470" name="未知用户208" initials="未" lastIdx="1" clrIdx="0"/>
  <p:cmAuthor id="471" name="未知用户198" initials="未" lastIdx="1" clrIdx="0"/>
  <p:cmAuthor id="472" name="未知用户209" initials="未" lastIdx="1" clrIdx="0"/>
  <p:cmAuthor id="473" name="未知用户346" initials="未知用户346" lastIdx="3" clrIdx="1"/>
  <p:cmAuthor id="474" name="未知用户206" initials="未" lastIdx="6" clrIdx="0"/>
  <p:cmAuthor id="475" name="未知用户46" initials="未" lastIdx="10" clrIdx="0"/>
  <p:cmAuthor id="476" name="dscAdmin" initials="d" lastIdx="1" clrIdx="85"/>
  <p:cmAuthor id="477" name="Microsoft Office 使用者" initials="M" lastIdx="1" clrIdx="0"/>
  <p:cmAuthor id="478" name="未知的使用者188" initials="未" lastIdx="1" clrIdx="0"/>
  <p:cmAuthor id="479" name="未知的使用者189" initials="未" lastIdx="2" clrIdx="0"/>
  <p:cmAuthor id="480" name="未知的使用者190" initials="未" lastIdx="1" clrIdx="1"/>
  <p:cmAuthor id="481" name="未知的使用者191" initials="未" lastIdx="1" clrIdx="0"/>
  <p:cmAuthor id="482" name="未知的使用者192" initials="未" lastIdx="1" clrIdx="0"/>
  <p:cmAuthor id="483" name="未知的使用者193" initials="未" lastIdx="2" clrIdx="0"/>
  <p:cmAuthor id="484" name="未知用户110" initials="未" lastIdx="1" clrIdx="1"/>
  <p:cmAuthor id="486" name="未知用户94" initials="未" lastIdx="0" clrIdx="1"/>
  <p:cmAuthor id="488" name="未知用户118" initials="未" lastIdx="1" clrIdx="0"/>
  <p:cmAuthor id="490" name="未知的使用者111" initials="未" lastIdx="1" clrIdx="0"/>
  <p:cmAuthor id="492" name="未知用户20" initials="未" lastIdx="1" clrIdx="0"/>
  <p:cmAuthor id="495" name="未知的使用者107" initials="未" lastIdx="1" clrIdx="1"/>
  <p:cmAuthor id="496" name="未知用户255" initials="未" lastIdx="1" clrIdx="1"/>
  <p:cmAuthor id="497" name="未知的使用者153" initials="未" lastIdx="1" clrIdx="0"/>
  <p:cmAuthor id="498" name="未知的使用者154" initials="未" lastIdx="1" clrIdx="0"/>
  <p:cmAuthor id="499" name="未知的使用者65" initials="未" lastIdx="1" clrIdx="0"/>
  <p:cmAuthor id="500" name="未知的使用者157" initials="未" lastIdx="1" clrIdx="0"/>
  <p:cmAuthor id="502" name="未知用户246" initials="未" lastIdx="1" clrIdx="0"/>
  <p:cmAuthor id="503" name="未知的使用者129" initials="未" lastIdx="1" clrIdx="0"/>
  <p:cmAuthor id="504" name="未知用户25" initials="未" lastIdx="1" clrIdx="0"/>
  <p:cmAuthor id="506" name="未知用户257" initials="未" lastIdx="1" clrIdx="0"/>
  <p:cmAuthor id="507" name="未知的使用者164" initials="未" lastIdx="8" clrIdx="0"/>
  <p:cmAuthor id="508" name="未知的使用者172" initials="未" lastIdx="1" clrIdx="0"/>
  <p:cmAuthor id="509" name="未知的使用者174" initials="未" lastIdx="1" clrIdx="0"/>
  <p:cmAuthor id="510" name="未知用户261" initials="未" lastIdx="1" clrIdx="0"/>
  <p:cmAuthor id="511" name="未知的使用者247" initials="未" lastIdx="6" clrIdx="0"/>
  <p:cmAuthor id="512" name="未知的使用者249" initials="未" lastIdx="43" clrIdx="1"/>
  <p:cmAuthor id="513" name="未知的使用者250" initials="未" lastIdx="1" clrIdx="0"/>
  <p:cmAuthor id="514" name="未知的使用者251" initials="未" lastIdx="1" clrIdx="0"/>
  <p:cmAuthor id="515" name="未知的使用者246" initials="未" lastIdx="1" clrIdx="1"/>
  <p:cmAuthor id="517" name="未知的使用者252" initials="未" lastIdx="1" clrIdx="0"/>
  <p:cmAuthor id="518" name="未知的使用者253" initials="未" lastIdx="1" clrIdx="0"/>
  <p:cmAuthor id="519" name="未知的使用者254" initials="未" lastIdx="1" clrIdx="0"/>
  <p:cmAuthor id="520" name="未知的使用者255" initials="未" lastIdx="1" clrIdx="0"/>
  <p:cmAuthor id="521" name="未知用户268" initials="未" lastIdx="1" clrIdx="0"/>
  <p:cmAuthor id="522" name="未知用户269" initials="未" lastIdx="2" clrIdx="0"/>
  <p:cmAuthor id="523" name="未知的使用者270" initials="未" lastIdx="1" clrIdx="0"/>
  <p:cmAuthor id="525" name="未知用户272" initials="未" lastIdx="10" clrIdx="0"/>
  <p:cmAuthor id="528" name="未知的使用者256" initials="未" lastIdx="1" clrIdx="0"/>
  <p:cmAuthor id="531" name="Unknown User48" initials="U" lastIdx="8" clrIdx="0"/>
  <p:cmAuthor id="533" name="未知的使用者257" initials="未" lastIdx="1" clrIdx="0"/>
  <p:cmAuthor id="534" name="Kathy" initials="K" lastIdx="0" clrIdx="0"/>
  <p:cmAuthor id="535" name="Unknown User50" initials="U" lastIdx="1" clrIdx="0"/>
  <p:cmAuthor id="537" name="未知的使用者240" initials="未" lastIdx="1" clrIdx="0"/>
  <p:cmAuthor id="538" name="未知的使用者241" initials="未" lastIdx="1" clrIdx="0"/>
  <p:cmAuthor id="539" name="未知的使用者242" initials="未" lastIdx="2" clrIdx="0"/>
  <p:cmAuthor id="540" name="未知的使用者243" initials="未" lastIdx="1" clrIdx="0"/>
  <p:cmAuthor id="541" name="未知的使用者258" initials="未" lastIdx="8" clrIdx="0"/>
  <p:cmAuthor id="542" name="未知的使用者259" initials="未" lastIdx="1" clrIdx="0"/>
  <p:cmAuthor id="543" name="未知的使用者260" initials="未" lastIdx="1" clrIdx="0"/>
  <p:cmAuthor id="544" name="未知的使用者261" initials="未" lastIdx="11" clrIdx="0"/>
  <p:cmAuthor id="545" name="未知的使用者262" initials="未" lastIdx="7" clrIdx="1"/>
  <p:cmAuthor id="546" name="未知的使用者263" initials="未" lastIdx="1" clrIdx="2"/>
  <p:cmAuthor id="547" name="未知的使用者264" initials="未" lastIdx="1" clrIdx="0"/>
  <p:cmAuthor id="548" name="未知的使用者265" initials="未" lastIdx="1" clrIdx="0"/>
  <p:cmAuthor id="549" name="未知的使用者266" initials="未" lastIdx="1" clrIdx="1"/>
  <p:cmAuthor id="550" name="未知的使用者267" initials="未" lastIdx="1" clrIdx="0"/>
  <p:cmAuthor id="551" name="未知的使用者268" initials="未" lastIdx="2" clrIdx="0"/>
  <p:cmAuthor id="552" name="未知的使用者269" initials="未" lastIdx="7" clrIdx="1"/>
  <p:cmAuthor id="553" name="刘晖" initials="刘" lastIdx="1" clrIdx="0"/>
  <p:cmAuthor id="554" name="未知用户190" initials="未" lastIdx="1" clrIdx="1"/>
  <p:cmAuthor id="555" name="lillian" initials="l" lastIdx="1" clrIdx="0"/>
  <p:cmAuthor id="556" name="未知用户197" initials="未" lastIdx="1" clrIdx="0"/>
  <p:cmAuthor id="557" name="未知用户157" initials="未" lastIdx="8" clrIdx="0"/>
  <p:cmAuthor id="558" name="未知用户158" initials="未" lastIdx="2" clrIdx="0"/>
  <p:cmAuthor id="559" name="未知用户159" initials="未" lastIdx="1" clrIdx="0"/>
  <p:cmAuthor id="560" name="未知用户160" initials="未" lastIdx="2" clrIdx="0"/>
  <p:cmAuthor id="561" name="未知用户168" initials="未" lastIdx="1" clrIdx="0"/>
  <p:cmAuthor id="562" name="順天" initials="順" lastIdx="1" clrIdx="0"/>
  <p:cmAuthor id="563" name=" " initials="" lastIdx="6" clrIdx="85"/>
  <p:cmAuthor id="564" name="未知用户319" initials="未" lastIdx="1" clrIdx="0"/>
  <p:cmAuthor id="565" name="未知的使用者139" initials="未" lastIdx="1" clrIdx="0"/>
  <p:cmAuthor id="566" name="未知的使用者140" initials="未" lastIdx="1" clrIdx="1"/>
  <p:cmAuthor id="567" name="未知用户320" initials="未" lastIdx="1" clrIdx="1"/>
  <p:cmAuthor id="569" name="未知用户211" initials="未" lastIdx="8" clrIdx="0"/>
  <p:cmAuthor id="570" name="未知用户212" initials="未" lastIdx="8" clrIdx="0"/>
  <p:cmAuthor id="571" name="未知用户293" initials="未" lastIdx="1" clrIdx="0"/>
  <p:cmAuthor id="572" name="未知用户201" initials="未" lastIdx="8" clrIdx="0"/>
  <p:cmAuthor id="573" name="未知用户161" initials="未" lastIdx="1" clrIdx="0"/>
  <p:cmAuthor id="574" name="未知用户183" initials="未" lastIdx="1" clrIdx="0"/>
  <p:cmAuthor id="575" name="nancy" initials="n" lastIdx="1" clrIdx="0"/>
  <p:cmAuthor id="576" name="淑美 翁" initials="淑" lastIdx="2" clrIdx="1"/>
  <p:cmAuthor id="577" name="未知用户323" initials="未" lastIdx="1" clrIdx="0"/>
  <p:cmAuthor id="578" name="ll z" initials="l" lastIdx="2" clrIdx="0"/>
  <p:cmAuthor id="579" name="未知用户191" initials="未" lastIdx="1" clrIdx="0"/>
  <p:cmAuthor id="580" name="未知的使用者197" initials="未" lastIdx="8" clrIdx="0"/>
  <p:cmAuthor id="581" name="guanhh" initials="g" lastIdx="3" clrIdx="0"/>
  <p:cmAuthor id="582" name="未知用户169" initials="未" lastIdx="1" clrIdx="0"/>
  <p:cmAuthor id="583" name="未知用户192" initials="未" lastIdx="1" clrIdx="0"/>
  <p:cmAuthor id="584" name="未知用户203" initials="未" lastIdx="1" clrIdx="1"/>
  <p:cmAuthor id="585" name="未知用户175" initials="未" lastIdx="1" clrIdx="0"/>
  <p:cmAuthor id="586" name="未知的使用者195" initials="未" lastIdx="1" clrIdx="1"/>
  <p:cmAuthor id="587" name="未知的使用者196" initials="未" lastIdx="1" clrIdx="0"/>
  <p:cmAuthor id="588" name="未知用户184" initials="未" lastIdx="1" clrIdx="1"/>
  <p:cmAuthor id="761" name="未知用户344" initials="未" lastIdx="1" clrIdx="0"/>
  <p:cmAuthor id="765" name="未知用户348" initials="未" lastIdx="1" clrIdx="0"/>
  <p:cmAuthor id="23" name="未知用户1" initials="未" lastIdx="1" clrIdx="0"/>
  <p:cmAuthor id="821" name="風輕 雲淡" initials="風輕" lastIdx="1" clrIdx="511"/>
  <p:cmAuthor id="822" name="宁 凯亮" initials="宁" lastIdx="1" clrIdx="545"/>
  <p:cmAuthor id="66" name="未知的使用者31" initials="未" lastIdx="1" clrIdx="0"/>
  <p:cmAuthor id="823" name="李 芳怡" initials="李" lastIdx="2" clrIdx="722"/>
  <p:cmAuthor id="824" name="俊強 詹" initials="俊強" lastIdx="1" clrIdx="547"/>
  <p:cmAuthor id="103" name="未知的使用者35" initials="未" lastIdx="8" clrIdx="0"/>
  <p:cmAuthor id="104" name="panjm" initials="p" lastIdx="1" clrIdx="0"/>
  <p:cmAuthor id="105" name="未知用户19" initials="未" lastIdx="0" clrIdx="1"/>
  <p:cmAuthor id="106" name="未知的使用者32" initials="未" lastIdx="1" clrIdx="0"/>
  <p:cmAuthor id="109" name="張秀娟" initials="張" lastIdx="1" clrIdx="2"/>
  <p:cmAuthor id="114" name="未知的使用者151" initials="未" lastIdx="1" clrIdx="0"/>
  <p:cmAuthor id="184" name="未知用户124" initials="未" lastIdx="1" clrIdx="0"/>
  <p:cmAuthor id="204" name="未知的使用者34" initials="未" lastIdx="1" clrIdx="0"/>
  <p:cmAuthor id="225" name="未知的使用者105" initials="未" lastIdx="1" clrIdx="0"/>
  <p:cmAuthor id="252" name="未知的使用者54" initials="未" lastIdx="1" clrIdx="0"/>
  <p:cmAuthor id="264" name="未知的使用者128" initials="未" lastIdx="1" clrIdx="1"/>
  <p:cmAuthor id="265" name="未知的使用者124" initials="未" lastIdx="1" clrIdx="0"/>
  <p:cmAuthor id="281" name="未知用户98" initials="未" lastIdx="8" clrIdx="0"/>
  <p:cmAuthor id="285" name="ChristinaSu" initials="C" lastIdx="1" clrIdx="284"/>
  <p:cmAuthor id="293" name="未知的使用者123" initials="未" lastIdx="8" clrIdx="0"/>
  <p:cmAuthor id="297" name="未知用户56" initials="未" lastIdx="1" clrIdx="0"/>
  <p:cmAuthor id="305" name="Unknown User24" initials="U" lastIdx="1" clrIdx="0"/>
  <p:cmAuthor id="311" name="未知的使用者57" initials="未" lastIdx="1" clrIdx="0"/>
  <p:cmAuthor id="315" name="未知的使用者66" initials="未" lastIdx="8" clrIdx="0"/>
  <p:cmAuthor id="319" name="未知用户27" initials="未" lastIdx="1" clrIdx="0"/>
  <p:cmAuthor id="326" name="未知的使用者75" initials="未" lastIdx="1" clrIdx="0"/>
  <p:cmAuthor id="327" name="未知的使用者103" initials="未" lastIdx="8" clrIdx="0"/>
  <p:cmAuthor id="330" name="shinin" initials="s" lastIdx="4" clrIdx="2"/>
  <p:cmAuthor id="332" name="未知用户30" initials="未" lastIdx="2" clrIdx="0"/>
  <p:cmAuthor id="333" name="未知的使用者84" initials="未" lastIdx="1" clrIdx="1"/>
  <p:cmAuthor id="336" name="未知的使用者90" initials="未" lastIdx="8" clrIdx="0"/>
  <p:cmAuthor id="339" name="未知的使用者127" initials="未" lastIdx="3" clrIdx="1"/>
  <p:cmAuthor id="379" name="未知的使用者198" initials="未" lastIdx="1" clrIdx="0"/>
  <p:cmAuthor id="448" name="未知的使用者81" initials="未" lastIdx="1" clrIdx="2"/>
  <p:cmAuthor id="501" name="未知用户32" initials="未" lastIdx="1" clrIdx="0"/>
  <p:cmAuthor id="524" name="未知用户250" initials="未" lastIdx="0" clrIdx="0"/>
  <p:cmAuthor id="526" name="Kevin Hu" initials="K" lastIdx="1" clrIdx="0"/>
  <p:cmAuthor id="530" name="yudi lin" initials="y" lastIdx="0" clrIdx="0"/>
  <p:cmAuthor id="532" name="liuchunhua199110" initials="l" lastIdx="3" clrIdx="3"/>
  <p:cmAuthor id="536" name="Unknown User52" initials="U" lastIdx="1" clrIdx="0"/>
  <p:cmAuthor id="568" name="FanJQ" initials="F" lastIdx="1" clrIdx="1"/>
  <p:cmAuthor id="621" name="未知用户174" initials="未" lastIdx="1" clrIdx="0"/>
  <p:cmAuthor id="629" name="未知用户221" initials="未" lastIdx="43" clrIdx="1"/>
  <p:cmAuthor id="632" name="Unknown User77" initials="U" lastIdx="2" clrIdx="0"/>
  <p:cmAuthor id="638" name="未知用户343" initials="未" lastIdx="1" clrIdx="0"/>
  <p:cmAuthor id="651" name="不明使用者5" initials="不" lastIdx="11" clrIdx="0"/>
  <p:cmAuthor id="673" name="未知用户232" initials="未" lastIdx="1" clrIdx="0"/>
  <p:cmAuthor id="675" name="書緯 洪" initials="書緯" lastIdx="1" clrIdx="188"/>
  <p:cmAuthor id="677" name="未知用户354" initials="未" lastIdx="1" clrIdx="0"/>
  <p:cmAuthor id="678" name="未知用户238" initials="未" lastIdx="10" clrIdx="0"/>
  <p:cmAuthor id="682" name="未知用户332" initials="未" lastIdx="1" clrIdx="0"/>
  <p:cmAuthor id="684" name="cai yan" initials="cy" lastIdx="1" clrIdx="511"/>
  <p:cmAuthor id="685" name="俊晔 邱" initials="俊" lastIdx="1" clrIdx="87"/>
  <p:cmAuthor id="686" name="annie.gts@outlook.com" initials="a" lastIdx="2" clrIdx="0"/>
  <p:cmAuthor id="687" name="杨 升格" initials="杨" lastIdx="2" clrIdx="0"/>
  <p:cmAuthor id="688" name="Unknown User80" initials="U" lastIdx="1" clrIdx="0"/>
  <p:cmAuthor id="689" name="frankyang" initials="f" lastIdx="1" clrIdx="136"/>
  <p:cmAuthor id="690" name="敢 王" initials="敢" lastIdx="1" clrIdx="0"/>
  <p:cmAuthor id="691" name="璇 安" initials="璇" lastIdx="9" clrIdx="85"/>
  <p:cmAuthor id="692" name="陈城" initials="陈" lastIdx="0" clrIdx="2"/>
  <p:cmAuthor id="693" name="lxm" initials="l" lastIdx="1" clrIdx="413"/>
  <p:cmAuthor id="694" name="未知用户231" initials="未" lastIdx="1" clrIdx="0"/>
  <p:cmAuthor id="696" name="yesg" initials="y" lastIdx="1" clrIdx="0"/>
  <p:cmAuthor id="697" name="Microsoft Office User" initials="M" lastIdx="2" clrIdx="86"/>
  <p:cmAuthor id="698" name="陳珮琪" initials="陳珮琪" lastIdx="1" clrIdx="188"/>
  <p:cmAuthor id="699" name="未知用户277" initials="未" lastIdx="1" clrIdx="1"/>
  <p:cmAuthor id="700" name="soling" initials="s" lastIdx="1" clrIdx="2"/>
  <p:cmAuthor id="701" name="李 骁" initials="李" lastIdx="1" clrIdx="0"/>
  <p:cmAuthor id="702" name="未知用户258" initials="未" lastIdx="8" clrIdx="0"/>
  <p:cmAuthor id="703" name="未知的使用者96" initials="未" lastIdx="2" clrIdx="0"/>
  <p:cmAuthor id="704" name="未知用户260" initials="未" lastIdx="2" clrIdx="0"/>
  <p:cmAuthor id="705" name="未知的使用者99" initials="未" lastIdx="1" clrIdx="0"/>
  <p:cmAuthor id="706" name="未知的使用者101" initials="未" lastIdx="1" clrIdx="0"/>
  <p:cmAuthor id="707" name="未知用户263" initials="未" lastIdx="8" clrIdx="0"/>
  <p:cmAuthor id="708" name="未知用户342" initials="未" lastIdx="1" clrIdx="0"/>
  <p:cmAuthor id="709" name="未知用户249" initials="未" lastIdx="1" clrIdx="0"/>
  <p:cmAuthor id="710" name="未知用户285" initials="未" lastIdx="1" clrIdx="1"/>
  <p:cmAuthor id="716" name="chen hui" initials="c" lastIdx="1" clrIdx="87"/>
  <p:cmAuthor id="722" name="未知用户276" initials="未" lastIdx="8" clrIdx="0"/>
  <p:cmAuthor id="825" name="Karissa Lai" initials="KL" lastIdx="1" clrIdx="723"/>
  <p:cmAuthor id="834" name="进 揭" initials="进" lastIdx="1" clrIdx="87"/>
  <p:cmAuthor id="837" name="未知用户347" initials="未" lastIdx="6" clrIdx="0"/>
  <p:cmAuthor id="838" name="jian Ray" initials="j" lastIdx="1" clrIdx="50"/>
  <p:cmAuthor id="847" name="未知用户388" initials="未" lastIdx="1" clrIdx="0"/>
  <p:cmAuthor id="849" name="未知用户224" initials="未" lastIdx="5" clrIdx="0"/>
  <p:cmAuthor id="871" name="Nero" initials="N" lastIdx="2" clrIdx="0"/>
  <p:cmAuthor id="872" name="yifan song" initials="y" lastIdx="1" clrIdx="85"/>
  <p:cmAuthor id="875" name="v15194" initials="v" lastIdx="13" clrIdx="51"/>
  <p:cmAuthor id="879" name="陳建璋" initials="陳" lastIdx="2" clrIdx="85"/>
  <p:cmAuthor id="880" name="建璋" initials="建" lastIdx="1" clrIdx="86"/>
  <p:cmAuthor id="885" name="liuxie" initials="l" lastIdx="1" clrIdx="588"/>
  <p:cmAuthor id="900" name="minil" initials="m" lastIdx="4" clrIdx="589"/>
  <p:cmAuthor id="901" name="15106" initials="1" lastIdx="4" clrIdx="0"/>
  <p:cmAuthor id="903" name="赵 璐" initials="赵" lastIdx="4" clrIdx="0"/>
  <p:cmAuthor id="904" name="Zhu, Hawk" initials="Z" lastIdx="1" clrIdx="0"/>
  <p:cmAuthor id="905" name="tanjp" initials="t" lastIdx="0" clrIdx="491"/>
  <p:cmAuthor id="906" name="YS" initials="Y" lastIdx="1" clrIdx="86"/>
  <p:cmAuthor id="910" name="Jdi" initials="J" lastIdx="0" clrIdx="0"/>
  <p:cmAuthor id="911" name="未知用户337" initials="未" lastIdx="1" clrIdx="0"/>
  <p:cmAuthor id="913" name="chenmh" initials="c" lastIdx="1" clrIdx="85"/>
  <p:cmAuthor id="914" name="CVTEr" initials="C" lastIdx="1" clrIdx="0"/>
  <p:cmAuthor id="915" name="June C" initials="J" lastIdx="1" clrIdx="4"/>
  <p:cmAuthor id="916" name="00270" initials="0" lastIdx="1" clrIdx="0"/>
  <p:cmAuthor id="917" name="IBM_USER" initials="I" lastIdx="4" clrIdx="1"/>
  <p:cmAuthor id="918" name="aa" initials="a" lastIdx="10" clrIdx="9"/>
  <p:cmAuthor id="919" name="shinevin liu" initials="s" lastIdx="1" clrIdx="3"/>
  <p:cmAuthor id="920" name="Davidpeng" initials="D" lastIdx="1" clrIdx="10"/>
  <p:cmAuthor id="921" name="dbc" initials="d" lastIdx="2" clrIdx="0"/>
  <p:cmAuthor id="922" name="吴军影" initials="吴" lastIdx="10" clrIdx="0"/>
  <p:cmAuthor id="923" name="冯学沛" initials="冯" lastIdx="1" clrIdx="1"/>
  <p:cmAuthor id="924" name="杨 超" initials="杨" lastIdx="1" clrIdx="3"/>
  <p:cmAuthor id="926" name="Rex" initials="R" lastIdx="0" clrIdx="0"/>
  <p:cmAuthor id="2000" name="张义明（阿里钉）_RzM3rIfi" initials="authorId_2796783068" lastIdx="0" clrIdx="0"/>
  <p:cmAuthor id="680" name="俊呈 賴" initials="俊" lastIdx="1" clrIdx="87"/>
  <p:cmAuthor id="2001" name="赵斯思" initials="z" lastIdx="1" clrIdx="723"/>
  <p:cmAuthor id="475196944" name="姚琳" initials="姚" lastIdx="1133934" clrIdx="0"/>
  <p:cmAuthor id="475196945" name="chen" initials="c" lastIdx="1" clrIdx="2"/>
  <p:cmAuthor id="869" name="未知用户330" initials="未" lastIdx="5" clrIdx="0"/>
  <p:cmAuthor id="882" name="77482" initials="7" lastIdx="2" clrIdx="548"/>
  <p:cmAuthor id="884" name="未知用户267" initials="未" lastIdx="1" clrIdx="0"/>
  <p:cmAuthor id="907" name="wenny" initials="w" lastIdx="1" clrIdx="0"/>
  <p:cmAuthor id="912" name="未知用户239" initials="未" lastIdx="3" clrIdx="0"/>
  <p:cmAuthor id="830" name="陳劉杰" initials="陳" lastIdx="1" clrIdx="829"/>
  <p:cmAuthor id="856" name="未知用户259" initials="未" lastIdx="1" clrIdx="0"/>
  <p:cmAuthor id="883" name="未知用户265" initials="未" lastIdx="12" clrIdx="0"/>
  <p:cmAuthor id="886" name="未知用户229" initials="未" lastIdx="1" clrIdx="0"/>
  <p:cmAuthor id="932" name="未知的使用者97" initials="未" lastIdx="1" clrIdx="0"/>
  <p:cmAuthor id="935" name="Mia Vida Villanueva" initials="M" lastIdx="1" clrIdx="0"/>
  <p:cmAuthor id="857" name="zhuanz" initials="z" lastIdx="1" clrIdx="856"/>
  <p:cmAuthor id="826" name="78234500@qq.com" initials="7" lastIdx="1" clrIdx="0"/>
  <p:cmAuthor id="934" name="Tanshijie (James, Business Development)" initials="T" lastIdx="1" clrIdx="0"/>
  <p:cmAuthor id="936" name="GTS" initials="G" lastIdx="0" clrIdx="1"/>
  <p:cmAuthor id="475196946" name="汉录 张" initials="汉张" lastIdx="1" clrIdx="830"/>
  <p:cmAuthor id="864" name="未知用户270" initials="未" lastIdx="1" clrIdx="0"/>
  <p:cmAuthor id="1411827" name="黄晓平" initials="黄" lastIdx="0" clrIdx="0"/>
  <p:cmAuthor id="1411828" name="pengfei shen" initials="ps" lastIdx="1" clrIdx="38"/>
  <p:cmAuthor id="1411829" name="Wu, Jing 1. (NSB - CN/Hangzhou)" initials="WJ1(C" lastIdx="2" clrIdx="39"/>
  <p:cmAuthor id="191251535" name="沈霄雷" initials="沈" lastIdx="833089" clrIdx="0"/>
  <p:cmAuthor id="191251536" name="李哲(ZheLi)-顺丰科技" initials="a" lastIdx="1" clrIdx="11"/>
  <p:cmAuthor id="191251537" name="Echo" initials="E" lastIdx="1" clrIdx="191251536"/>
  <p:cmAuthor id="353158055" name="韩雨" initials="韩" lastIdx="0" clrIdx="0"/>
  <p:cmAuthor id="287643681" name="殷格非" initials="殷" lastIdx="2" clrIdx="0"/>
  <p:cmAuthor id="287643682" name="z r" initials="zr" lastIdx="5" clrIdx="12"/>
  <p:cmAuthor id="287643683" name="lc xue" initials="lx" lastIdx="1" clrIdx="22"/>
  <p:cmAuthor id="287643684" name="孟芳芳（借调）" initials="V" lastIdx="2" clrIdx="37"/>
  <p:cmAuthor id="691587970" name="小延魔法师" initials="小" lastIdx="1126286" clrIdx="0"/>
  <p:cmAuthor id="394525608" name="仇怿俊" initials="仇" lastIdx="0" clrIdx="0"/>
  <p:cmAuthor id="394525609" name="mei shuo" initials="mei shuo" lastIdx="1" clrIdx="24"/>
  <p:cmAuthor id="394525610" name="dengwanting" initials="d" lastIdx="1" clrIdx="50"/>
  <p:cmAuthor id="47245819" name="群智集" initials="群" lastIdx="0" clrIdx="0"/>
  <p:cmAuthor id="902" name="bu" initials="b" lastIdx="0" clrIdx="1"/>
  <p:cmAuthor id="828" name="aaaaaa apple" initials="a" lastIdx="1" clrIdx="0"/>
  <p:cmAuthor id="832" name="liuzga" initials="l" lastIdx="1" clrIdx="3"/>
  <p:cmAuthor id="833" name="49554261@qq.com" initials="4" lastIdx="2" clrIdx="2"/>
  <p:cmAuthor id="855" name="王" initials="王" lastIdx="1" clrIdx="854"/>
  <p:cmAuthor id="836" name="xie eagle" initials="x" lastIdx="1" clrIdx="723"/>
  <p:cmAuthor id="2002" name="陶 理" initials="陶" lastIdx="2" clrIdx="2"/>
  <p:cmAuthor id="870" name="ccadmin" initials="c" lastIdx="1" clrIdx="869"/>
  <p:cmAuthor id="925" name="00792" initials="0" lastIdx="1" clrIdx="924"/>
  <p:cmAuthor id="863" name="vicki" initials="v" lastIdx="1" clrIdx="862"/>
  <p:cmAuthor id="831" name="pengling" initials="p" lastIdx="3" clrIdx="830"/>
  <p:cmAuthor id="861" name="琳" initials="琳" lastIdx="1" clrIdx="860"/>
  <p:cmAuthor id="860" name="lh999" initials="l" lastIdx="1" clrIdx="859"/>
  <p:cmAuthor id="852" name="49293" initials="4" lastIdx="1" clrIdx="851"/>
  <p:cmAuthor id="271063834" name="Jessie" initials="J" lastIdx="4" clrIdx="789"/>
  <p:cmAuthor id="405680191" name="陈刘杰" initials="陈" lastIdx="1" clrIdx="0"/>
  <p:cmAuthor id="862" name="jiaoz" initials="j" lastIdx="5" clrIdx="861"/>
  <p:cmAuthor id="475196947" name="博 戴" initials="博戴" lastIdx="1" clrIdx="857"/>
  <p:cmAuthor id="866" name="kk" initials="k" lastIdx="1" clrIdx="865"/>
  <p:cmAuthor id="846" name="未知用户271" initials="未" lastIdx="1" clrIdx="0"/>
  <p:cmAuthor id="859" name="张艺超" initials="张" lastIdx="1" clrIdx="858"/>
  <p:cmAuthor id="873" name="kang" initials="k" lastIdx="1" clrIdx="872"/>
  <p:cmAuthor id="854" name="未知用户256" initials="未" lastIdx="1" clrIdx="0"/>
  <p:cmAuthor id="827" name="Billy_LEE" initials="B" lastIdx="3" clrIdx="826"/>
  <p:cmAuthor id="493" name="王丽君" initials="王" lastIdx="4" clrIdx="0"/>
  <p:cmAuthor id="717" name="未知用户321" initials="未" lastIdx="1" clrIdx="0"/>
  <p:cmAuthor id="113" name="Saku Uchikawa" initials="S" lastIdx="11" clrIdx="0"/>
  <p:cmAuthor id="263" name="未知用户109" initials="未" lastIdx="1" clrIdx="1"/>
  <p:cmAuthor id="87" name="未知的使用者49" initials="" lastIdx="1" clrIdx="0"/>
  <p:cmAuthor id="89" name="未知的使用者42" initials="未" lastIdx="1" clrIdx="0"/>
  <p:cmAuthor id="296" name="未知用户164" initials="未" lastIdx="1" clrIdx="0"/>
  <p:cmAuthor id="310" name="未知的使用者59" initials="未" lastIdx="1" clrIdx="0"/>
  <p:cmAuthor id="527" name="留毓吟" initials="留" lastIdx="1" clrIdx="0"/>
  <p:cmAuthor id="695" name="未知用户233" initials="未" lastIdx="11" clrIdx="0"/>
  <p:cmAuthor id="283" name="未知的使用者43" initials="" lastIdx="1" clrIdx="0"/>
  <p:cmAuthor id="380" name="alpha" initials="" lastIdx="1" clrIdx="0"/>
  <p:cmAuthor id="487" name="王 黎黎" initials="" lastIdx="2" clrIdx="289"/>
  <p:cmAuthor id="672" name="vicky" initials="" lastIdx="2" clrIdx="1"/>
  <p:cmAuthor id="679" name="不明使用者6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448BEC"/>
    <a:srgbClr val="EE979D"/>
    <a:srgbClr val="AC9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commentAuthors" Target="commentAuthors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3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92DB9-2276-4986-B7D3-A08FCDC0DF2F}" type="datetimeFigureOut">
              <a:rPr lang="zh-TW" altLang="en-US" smtClean="0"/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  <a:endParaRPr lang="zh-TW" altLang="en-US"/>
          </a:p>
          <a:p>
            <a:pPr lvl="1"/>
            <a:r>
              <a:rPr lang="zh-TW" altLang="en-US"/>
              <a:t>第二層</a:t>
            </a:r>
            <a:endParaRPr lang="zh-TW" altLang="en-US"/>
          </a:p>
          <a:p>
            <a:pPr lvl="2"/>
            <a:r>
              <a:rPr lang="zh-TW" altLang="en-US"/>
              <a:t>第三層</a:t>
            </a:r>
            <a:endParaRPr lang="zh-TW" altLang="en-US"/>
          </a:p>
          <a:p>
            <a:pPr lvl="3"/>
            <a:r>
              <a:rPr lang="zh-TW" altLang="en-US"/>
              <a:t>第四層</a:t>
            </a:r>
            <a:endParaRPr lang="zh-TW" altLang="en-US"/>
          </a:p>
          <a:p>
            <a:pPr lvl="4"/>
            <a:r>
              <a:rPr lang="zh-TW" altLang="en-US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93513-3950-4611-A234-751E9B7CA351}" type="slidenum">
              <a:rPr lang="zh-TW" altLang="en-US" smtClean="0"/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1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tags" Target="../tags/tag1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4.xml"/><Relationship Id="rId3" Type="http://schemas.openxmlformats.org/officeDocument/2006/relationships/tags" Target="../tags/tag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頁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內部會議視覺1115-2-0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" y="-24130"/>
            <a:ext cx="12191365" cy="6883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136650" y="1771015"/>
            <a:ext cx="5427980" cy="1466850"/>
          </a:xfrm>
        </p:spPr>
        <p:txBody>
          <a:bodyPr lIns="101600" tIns="38100" rIns="25400" bIns="38100" anchor="ctr" anchorCtr="0">
            <a:noAutofit/>
          </a:bodyPr>
          <a:lstStyle>
            <a:lvl1pPr algn="ctr">
              <a:defRPr sz="4500" b="1" spc="600">
                <a:solidFill>
                  <a:schemeClr val="bg1"/>
                </a:solidFill>
                <a:effectLst/>
              </a:defRPr>
            </a:lvl1pPr>
          </a:lstStyle>
          <a:p>
            <a:r>
              <a:rPr lang="zh-TW" altLang="en-US" dirty="0"/>
              <a:t>按一下以编辑标题</a:t>
            </a:r>
            <a:endParaRPr lang="zh-TW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136333" y="3975715"/>
            <a:ext cx="5760000" cy="396000"/>
          </a:xfrm>
        </p:spPr>
        <p:txBody>
          <a:bodyPr lIns="101600" tIns="38100" rIns="76200" bIns="38100" anchor="t" anchorCtr="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u="none" strike="noStrike" kern="1200" cap="none" spc="0" normalizeH="0" baseline="0">
                <a:solidFill>
                  <a:schemeClr val="bg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按一下编辑单位名称</a:t>
            </a:r>
            <a:endParaRPr lang="zh-TW" altLang="en-US" dirty="0"/>
          </a:p>
        </p:txBody>
      </p:sp>
      <p:sp>
        <p:nvSpPr>
          <p:cNvPr id="177" name="文本占位符 2"/>
          <p:cNvSpPr>
            <a:spLocks noGrp="1"/>
          </p:cNvSpPr>
          <p:nvPr>
            <p:ph type="body" idx="13" hasCustomPrompt="1"/>
            <p:custDataLst>
              <p:tags r:id="rId5"/>
            </p:custDataLst>
          </p:nvPr>
        </p:nvSpPr>
        <p:spPr>
          <a:xfrm>
            <a:off x="1136333" y="4965715"/>
            <a:ext cx="5760000" cy="387985"/>
          </a:xfrm>
        </p:spPr>
        <p:txBody>
          <a:bodyPr lIns="101600" tIns="38100" rIns="76200" bIns="3810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TW" altLang="en-US" sz="20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/>
              <a:t>按一下编辑日期</a:t>
            </a:r>
            <a:endParaRPr lang="zh-TW" altLang="en-US" dirty="0"/>
          </a:p>
        </p:txBody>
      </p:sp>
      <p:sp>
        <p:nvSpPr>
          <p:cNvPr id="180" name="文本占位符 2"/>
          <p:cNvSpPr>
            <a:spLocks noGrp="1"/>
          </p:cNvSpPr>
          <p:nvPr>
            <p:ph type="body" idx="14" hasCustomPrompt="1"/>
            <p:custDataLst>
              <p:tags r:id="rId6"/>
            </p:custDataLst>
          </p:nvPr>
        </p:nvSpPr>
        <p:spPr>
          <a:xfrm>
            <a:off x="1136333" y="4389755"/>
            <a:ext cx="5760085" cy="459740"/>
          </a:xfrm>
        </p:spPr>
        <p:txBody>
          <a:bodyPr lIns="101600" tIns="38100" rIns="76200" bIns="38100" anchor="t" anchorCtr="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800" b="0" u="none" strike="noStrike" kern="1200" cap="none" spc="250" normalizeH="0" baseline="0">
                <a:solidFill>
                  <a:schemeClr val="bg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按一下编辑简报人</a:t>
            </a:r>
            <a:endParaRPr lang="zh-TW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TW" altLang="en-US" smtClean="0"/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標題頁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E:\其他\2024\规划会\內部會議視覺1115-2-05.png內部會議視覺1115-2-05"/>
          <p:cNvPicPr>
            <a:picLocks noChangeAspect="1"/>
          </p:cNvPicPr>
          <p:nvPr userDrawn="1"/>
        </p:nvPicPr>
        <p:blipFill>
          <a:blip r:embed="rId2"/>
          <a:srcRect l="78" r="78"/>
          <a:stretch>
            <a:fillRect/>
          </a:stretch>
        </p:blipFill>
        <p:spPr>
          <a:xfrm>
            <a:off x="635" y="-24130"/>
            <a:ext cx="12191365" cy="6883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1136650" y="1771015"/>
            <a:ext cx="5427980" cy="1466850"/>
          </a:xfrm>
        </p:spPr>
        <p:txBody>
          <a:bodyPr lIns="101600" tIns="38100" rIns="25400" bIns="38100" anchor="ctr" anchorCtr="0">
            <a:noAutofit/>
          </a:bodyPr>
          <a:lstStyle>
            <a:lvl1pPr algn="ctr">
              <a:defRPr sz="4500" b="1" spc="600">
                <a:solidFill>
                  <a:schemeClr val="bg1"/>
                </a:solidFill>
                <a:effectLst/>
              </a:defRPr>
            </a:lvl1pPr>
          </a:lstStyle>
          <a:p>
            <a:r>
              <a:rPr lang="zh-TW" altLang="en-US" dirty="0"/>
              <a:t>按一下以编辑标题</a:t>
            </a:r>
            <a:endParaRPr lang="zh-TW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1136333" y="3975715"/>
            <a:ext cx="5760000" cy="396000"/>
          </a:xfrm>
        </p:spPr>
        <p:txBody>
          <a:bodyPr lIns="101600" tIns="38100" rIns="76200" bIns="38100" anchor="t" anchorCtr="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u="none" strike="noStrike" kern="1200" cap="none" spc="0" normalizeH="0" baseline="0">
                <a:solidFill>
                  <a:schemeClr val="bg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dirty="0"/>
              <a:t>按一下编辑单位名称</a:t>
            </a:r>
            <a:endParaRPr lang="zh-TW" altLang="en-US" dirty="0"/>
          </a:p>
        </p:txBody>
      </p:sp>
      <p:sp>
        <p:nvSpPr>
          <p:cNvPr id="177" name="文本占位符 2"/>
          <p:cNvSpPr>
            <a:spLocks noGrp="1"/>
          </p:cNvSpPr>
          <p:nvPr>
            <p:ph type="body" idx="13" hasCustomPrompt="1"/>
            <p:custDataLst>
              <p:tags r:id="rId5"/>
            </p:custDataLst>
          </p:nvPr>
        </p:nvSpPr>
        <p:spPr>
          <a:xfrm>
            <a:off x="1136333" y="4965715"/>
            <a:ext cx="5760000" cy="387985"/>
          </a:xfrm>
        </p:spPr>
        <p:txBody>
          <a:bodyPr lIns="101600" tIns="38100" rIns="76200" bIns="3810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TW" altLang="en-US" sz="20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/>
              <a:t>按一下编辑日期</a:t>
            </a:r>
            <a:endParaRPr lang="zh-TW" altLang="en-US" dirty="0"/>
          </a:p>
        </p:txBody>
      </p:sp>
      <p:sp>
        <p:nvSpPr>
          <p:cNvPr id="180" name="文本占位符 2"/>
          <p:cNvSpPr>
            <a:spLocks noGrp="1"/>
          </p:cNvSpPr>
          <p:nvPr>
            <p:ph type="body" idx="14" hasCustomPrompt="1"/>
            <p:custDataLst>
              <p:tags r:id="rId6"/>
            </p:custDataLst>
          </p:nvPr>
        </p:nvSpPr>
        <p:spPr>
          <a:xfrm>
            <a:off x="1136333" y="4389755"/>
            <a:ext cx="5760085" cy="459740"/>
          </a:xfrm>
        </p:spPr>
        <p:txBody>
          <a:bodyPr lIns="101600" tIns="38100" rIns="76200" bIns="38100" anchor="t" anchorCtr="0">
            <a:noAutofit/>
          </a:bodyPr>
          <a:lstStyle>
            <a:lvl1pPr marL="0" indent="0" algn="l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800" b="0" u="none" strike="noStrike" kern="1200" cap="none" spc="250" normalizeH="0" baseline="0">
                <a:solidFill>
                  <a:schemeClr val="bg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按一下编辑简报人</a:t>
            </a:r>
            <a:endParaRPr lang="zh-TW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白底_居中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539750" y="720090"/>
            <a:ext cx="11160000" cy="720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TW" altLang="en-US" sz="3200" b="1" i="0" u="none" strike="noStrike" kern="1200" cap="none" spc="200" normalizeH="0" baseline="0" noProof="1" dirty="0">
                <a:solidFill>
                  <a:srgbClr val="41B6E7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TW" altLang="en-US" dirty="0">
                <a:sym typeface="+mn-ea"/>
              </a:rPr>
              <a:t>按一下以编辑母片标题样式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539750" y="1511935"/>
            <a:ext cx="11160125" cy="486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20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tabLst>
                <a:tab pos="1609725" algn="l"/>
              </a:tabLst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TW" altLang="en-US" dirty="0">
                <a:sym typeface="+mn-ea"/>
              </a:rPr>
              <a:t>按一下以编辑母片文字样式</a:t>
            </a:r>
            <a:endParaRPr lang="zh-TW" altLang="en-US" dirty="0">
              <a:sym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白底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底紋_齊左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D:\工作區\2022工作區\01_40周年\簡報提案\pic\灰底紋鏤空.png灰底紋鏤空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297722" y="710475"/>
            <a:ext cx="7877810" cy="6135370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39750" y="720090"/>
            <a:ext cx="11160000" cy="720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TW" altLang="en-US" sz="3200" b="1" i="0" u="none" strike="noStrike" kern="1200" cap="none" spc="200" normalizeH="0" baseline="0" noProof="1" dirty="0">
                <a:solidFill>
                  <a:srgbClr val="41B6E7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TW" altLang="en-US" dirty="0">
                <a:sym typeface="+mn-ea"/>
              </a:rPr>
              <a:t>按一下以编辑母片标题样式</a:t>
            </a:r>
            <a:endParaRPr dirty="0">
              <a:sym typeface="+mn-ea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 hasCustomPrompt="1"/>
          </p:nvPr>
        </p:nvSpPr>
        <p:spPr>
          <a:xfrm>
            <a:off x="539750" y="1511935"/>
            <a:ext cx="11160125" cy="468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p>
            <a:pPr lvl="0"/>
            <a:r>
              <a:rPr lang="zh-TW" altLang="en-US" smtClean="0"/>
              <a:t>按一下以编辑母片文字样式</a:t>
            </a:r>
            <a:endParaRPr lang="zh-TW" altLang="en-US" smtClean="0"/>
          </a:p>
          <a:p>
            <a:pPr lvl="1"/>
            <a:r>
              <a:rPr lang="zh-TW" altLang="en-US" smtClean="0"/>
              <a:t>第二层</a:t>
            </a:r>
            <a:endParaRPr lang="zh-TW" altLang="en-US" smtClean="0"/>
          </a:p>
          <a:p>
            <a:pPr lvl="2"/>
            <a:r>
              <a:rPr lang="zh-TW" altLang="en-US" smtClean="0"/>
              <a:t>第三层</a:t>
            </a:r>
            <a:endParaRPr lang="zh-TW" altLang="en-US" smtClean="0"/>
          </a:p>
          <a:p>
            <a:pPr lvl="3"/>
            <a:r>
              <a:rPr lang="zh-TW" altLang="en-US" smtClean="0"/>
              <a:t>第四层</a:t>
            </a:r>
            <a:endParaRPr lang="zh-TW" altLang="en-US" smtClean="0"/>
          </a:p>
          <a:p>
            <a:pPr lvl="4"/>
            <a:r>
              <a:rPr lang="zh-TW" altLang="en-US" smtClean="0"/>
              <a:t>第五层</a:t>
            </a:r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底紋_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D:\工作區\2022工作區\01_40周年\簡報提案\pic\灰底紋鏤空.png灰底紋鏤空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297722" y="710475"/>
            <a:ext cx="7877810" cy="6135370"/>
          </a:xfrm>
          <a:prstGeom prst="rect">
            <a:avLst/>
          </a:prstGeom>
        </p:spPr>
      </p:pic>
      <p:sp>
        <p:nvSpPr>
          <p:cNvPr id="7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39750" y="720090"/>
            <a:ext cx="11160000" cy="720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TW" altLang="en-US" sz="3200" b="1" i="0" u="none" strike="noStrike" kern="1200" cap="none" spc="200" normalizeH="0" baseline="0" noProof="1" dirty="0">
                <a:solidFill>
                  <a:srgbClr val="41B6E7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TW" altLang="en-US" dirty="0">
                <a:sym typeface="+mn-ea"/>
              </a:rPr>
              <a:t>按一下以编辑母片标题样式</a:t>
            </a:r>
            <a:endParaRPr dirty="0">
              <a:sym typeface="+mn-ea"/>
            </a:endParaRPr>
          </a:p>
        </p:txBody>
      </p:sp>
      <p:sp>
        <p:nvSpPr>
          <p:cNvPr id="8" name="内容占位符 2"/>
          <p:cNvSpPr>
            <a:spLocks noGrp="1"/>
          </p:cNvSpPr>
          <p:nvPr>
            <p:ph idx="1" hasCustomPrompt="1"/>
            <p:custDataLst>
              <p:tags r:id="rId4"/>
            </p:custDataLst>
          </p:nvPr>
        </p:nvSpPr>
        <p:spPr>
          <a:xfrm>
            <a:off x="539750" y="1511935"/>
            <a:ext cx="11160125" cy="486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20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tabLst>
                <a:tab pos="1609725" algn="l"/>
              </a:tabLst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None/>
              <a:defRPr kumimoji="0" lang="zh-TW" altLang="en-US" sz="18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TW" altLang="en-US" dirty="0">
                <a:sym typeface="+mn-ea"/>
              </a:rPr>
              <a:t>按一下以编辑母片文字样式</a:t>
            </a:r>
            <a:endParaRPr lang="zh-TW" altLang="en-US" dirty="0">
              <a:sym typeface="+mn-ea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底紋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D:\工作區\2022工作區\01_40周年\簡報提案\pic\灰底紋鏤空.png灰底紋鏤空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297722" y="710475"/>
            <a:ext cx="7877810" cy="6135370"/>
          </a:xfrm>
          <a:prstGeom prst="rect">
            <a:avLst/>
          </a:prstGeom>
        </p:spPr>
      </p:pic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白底_雙欄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40000" y="1613500"/>
            <a:ext cx="5283242" cy="468000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按一下以编辑母片文字样式</a:t>
            </a:r>
            <a:endParaRPr lang="zh-TW" altLang="en-US" dirty="0"/>
          </a:p>
        </p:txBody>
      </p:sp>
      <p:sp>
        <p:nvSpPr>
          <p:cNvPr id="11" name="内容占位符 3"/>
          <p:cNvSpPr>
            <a:spLocks noGrp="1"/>
          </p:cNvSpPr>
          <p:nvPr>
            <p:ph sz="half" idx="2" hasCustomPrompt="1"/>
            <p:custDataLst>
              <p:tags r:id="rId3"/>
            </p:custDataLst>
          </p:nvPr>
        </p:nvSpPr>
        <p:spPr>
          <a:xfrm>
            <a:off x="540000" y="2141468"/>
            <a:ext cx="5283200" cy="396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TW" altLang="en-US" dirty="0">
                <a:sym typeface="+mn-ea"/>
              </a:rPr>
              <a:t>按一下以编辑母片文字样式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</p:txBody>
      </p:sp>
      <p:sp>
        <p:nvSpPr>
          <p:cNvPr id="12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613500"/>
            <a:ext cx="5283242" cy="468000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90204" pitchFamily="34" charset="0"/>
              <a:buNone/>
              <a:defRPr kumimoji="0" lang="zh-TW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>
                <a:sym typeface="+mn-ea"/>
              </a:rPr>
              <a:t>按一下以编辑母片文字样式</a:t>
            </a:r>
            <a:endParaRPr dirty="0">
              <a:sym typeface="+mn-ea"/>
            </a:endParaRPr>
          </a:p>
        </p:txBody>
      </p:sp>
      <p:sp>
        <p:nvSpPr>
          <p:cNvPr id="13" name="内容占位符 5"/>
          <p:cNvSpPr>
            <a:spLocks noGrp="1"/>
          </p:cNvSpPr>
          <p:nvPr>
            <p:ph sz="quarter" idx="4" hasCustomPrompt="1"/>
            <p:custDataLst>
              <p:tags r:id="rId5"/>
            </p:custDataLst>
          </p:nvPr>
        </p:nvSpPr>
        <p:spPr>
          <a:xfrm>
            <a:off x="6235750" y="2141468"/>
            <a:ext cx="5283242" cy="396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tabLst>
                <a:tab pos="1609725" algn="l"/>
              </a:tabLst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90204" pitchFamily="34" charset="0"/>
              <a:buChar char="•"/>
              <a:defRPr kumimoji="0" lang="zh-TW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lang="zh-TW" altLang="en-US" dirty="0">
                <a:sym typeface="+mn-ea"/>
              </a:rPr>
              <a:t>按一下以编辑母片文字样式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</a:t>
            </a:r>
            <a:r>
              <a:rPr lang="zh-TW" altLang="en-US" dirty="0">
                <a:sym typeface="+mn-ea"/>
              </a:rPr>
              <a:t>层</a:t>
            </a:r>
            <a:endParaRPr dirty="0">
              <a:sym typeface="+mn-ea"/>
            </a:endParaRPr>
          </a:p>
        </p:txBody>
      </p:sp>
      <p:sp>
        <p:nvSpPr>
          <p:cNvPr id="14" name="灯片编号占位符 8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9415780" y="649588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TW" altLang="en-US" smtClean="0"/>
            </a:fld>
            <a:endParaRPr lang="zh-TW" altLang="en-US"/>
          </a:p>
        </p:txBody>
      </p:sp>
      <p:sp>
        <p:nvSpPr>
          <p:cNvPr id="15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40000" y="720090"/>
            <a:ext cx="11160000" cy="720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TW" altLang="en-US" sz="3200" b="1" i="0" u="none" strike="noStrike" kern="1200" cap="none" spc="200" normalizeH="0" baseline="0" noProof="1" dirty="0">
                <a:solidFill>
                  <a:srgbClr val="41B6E7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TW" altLang="en-US" dirty="0">
                <a:sym typeface="+mn-ea"/>
              </a:rPr>
              <a:t>按一下以编辑母片标题样式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結尾頁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E:\其他\2024\规划会\內部會議視覺1115-2-05.png內部會議視覺1115-2-0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 l="78" r="78"/>
          <a:stretch>
            <a:fillRect/>
          </a:stretch>
        </p:blipFill>
        <p:spPr>
          <a:xfrm>
            <a:off x="635" y="-24130"/>
            <a:ext cx="12191365" cy="6883400"/>
          </a:xfrm>
          <a:prstGeom prst="rect">
            <a:avLst/>
          </a:prstGeom>
        </p:spPr>
      </p:pic>
      <p:sp>
        <p:nvSpPr>
          <p:cNvPr id="9" name="標題版面配置區 1"/>
          <p:cNvSpPr>
            <a:spLocks noGrp="1"/>
          </p:cNvSpPr>
          <p:nvPr>
            <p:ph type="title" hasCustomPrompt="1"/>
          </p:nvPr>
        </p:nvSpPr>
        <p:spPr>
          <a:xfrm>
            <a:off x="694730" y="2340000"/>
            <a:ext cx="10800000" cy="162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5400" b="1" u="none" strike="noStrike" kern="1200" cap="none" spc="600" normalizeH="0">
                <a:solidFill>
                  <a:schemeClr val="bg1"/>
                </a:solidFill>
                <a:uFillTx/>
                <a:latin typeface="思源黑体 CN Normal" panose="020B0300000000000000" charset="-122"/>
                <a:ea typeface="+mj-ea"/>
              </a:defRPr>
            </a:lvl1pPr>
          </a:lstStyle>
          <a:p>
            <a:r>
              <a:rPr lang="zh-TW" altLang="en-US" smtClean="0"/>
              <a:t>按一下以编辑母片标题样式</a:t>
            </a:r>
            <a:endParaRPr lang="zh-TW" altLang="en-US" smtClean="0"/>
          </a:p>
        </p:txBody>
      </p:sp>
      <p:sp>
        <p:nvSpPr>
          <p:cNvPr id="10" name="文字版面配置區 9"/>
          <p:cNvSpPr>
            <a:spLocks noGrp="1"/>
          </p:cNvSpPr>
          <p:nvPr>
            <p:ph type="body" idx="1" hasCustomPrompt="1"/>
          </p:nvPr>
        </p:nvSpPr>
        <p:spPr>
          <a:xfrm>
            <a:off x="694730" y="4013835"/>
            <a:ext cx="10800000" cy="65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TW" altLang="en-US" smtClean="0"/>
              <a:t>按一下以编辑母片文字样式</a:t>
            </a:r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5.png"/><Relationship Id="rId17" Type="http://schemas.openxmlformats.org/officeDocument/2006/relationships/tags" Target="../tags/tag30.xml"/><Relationship Id="rId16" Type="http://schemas.openxmlformats.org/officeDocument/2006/relationships/tags" Target="../tags/tag29.xml"/><Relationship Id="rId15" Type="http://schemas.openxmlformats.org/officeDocument/2006/relationships/image" Target="../media/image4.png"/><Relationship Id="rId14" Type="http://schemas.openxmlformats.org/officeDocument/2006/relationships/tags" Target="../tags/tag2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標題版面配置區 1"/>
          <p:cNvSpPr>
            <a:spLocks noGrp="1"/>
          </p:cNvSpPr>
          <p:nvPr>
            <p:ph type="title"/>
          </p:nvPr>
        </p:nvSpPr>
        <p:spPr>
          <a:xfrm>
            <a:off x="539750" y="720090"/>
            <a:ext cx="105156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r>
              <a:rPr lang="zh-TW" altLang="en-US" smtClean="0"/>
              <a:t>按一下以编辑母片标题样式</a:t>
            </a:r>
            <a:endParaRPr lang="zh-TW" altLang="en-US"/>
          </a:p>
        </p:txBody>
      </p:sp>
      <p:sp>
        <p:nvSpPr>
          <p:cNvPr id="10" name="文字版面配置區 9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p>
            <a:pPr lvl="0"/>
            <a:r>
              <a:rPr lang="zh-TW" altLang="en-US" smtClean="0"/>
              <a:t>按一下以编辑母片文字样式</a:t>
            </a:r>
            <a:endParaRPr lang="zh-TW" altLang="en-US" smtClean="0"/>
          </a:p>
          <a:p>
            <a:pPr lvl="1"/>
            <a:r>
              <a:rPr lang="zh-TW" altLang="en-US" smtClean="0"/>
              <a:t>第二层</a:t>
            </a:r>
            <a:endParaRPr lang="zh-TW" altLang="en-US" smtClean="0"/>
          </a:p>
          <a:p>
            <a:pPr lvl="2"/>
            <a:r>
              <a:rPr lang="zh-TW" altLang="en-US" smtClean="0"/>
              <a:t>第三层</a:t>
            </a:r>
            <a:endParaRPr lang="zh-TW" altLang="en-US" smtClean="0"/>
          </a:p>
          <a:p>
            <a:pPr lvl="3"/>
            <a:r>
              <a:rPr lang="zh-TW" altLang="en-US" smtClean="0"/>
              <a:t>第四层</a:t>
            </a:r>
            <a:endParaRPr lang="zh-TW" altLang="en-US" smtClean="0"/>
          </a:p>
          <a:p>
            <a:pPr lvl="4"/>
            <a:r>
              <a:rPr lang="zh-TW" altLang="en-US" smtClean="0"/>
              <a:t>第五层</a:t>
            </a:r>
            <a:endParaRPr lang="zh-TW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4"/>
            <p:custDataLst>
              <p:tags r:id="rId13"/>
            </p:custDataLst>
          </p:nvPr>
        </p:nvSpPr>
        <p:spPr>
          <a:xfrm>
            <a:off x="9415780" y="649588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TW" altLang="en-US" smtClean="0"/>
            </a:fld>
            <a:endParaRPr lang="zh-TW" altLang="en-US" dirty="0"/>
          </a:p>
        </p:txBody>
      </p:sp>
      <p:grpSp>
        <p:nvGrpSpPr>
          <p:cNvPr id="16" name="组合 15"/>
          <p:cNvGrpSpPr/>
          <p:nvPr userDrawn="1"/>
        </p:nvGrpSpPr>
        <p:grpSpPr>
          <a:xfrm rot="0">
            <a:off x="0" y="0"/>
            <a:ext cx="12193270" cy="533400"/>
            <a:chOff x="0" y="0"/>
            <a:chExt cx="19202" cy="840"/>
          </a:xfrm>
        </p:grpSpPr>
        <p:pic>
          <p:nvPicPr>
            <p:cNvPr id="17" name="圖片 3" descr="C:/Users/Bervie/Desktop/图片1.png图片1"/>
            <p:cNvPicPr>
              <a:picLocks noChangeAspect="1"/>
            </p:cNvPicPr>
            <p:nvPr userDrawn="1">
              <p:custDataLst>
                <p:tags r:id="rId14"/>
              </p:custDataLst>
            </p:nvPr>
          </p:nvPicPr>
          <p:blipFill>
            <a:blip r:embed="rId15"/>
            <a:srcRect t="291" b="291"/>
            <a:stretch>
              <a:fillRect/>
            </a:stretch>
          </p:blipFill>
          <p:spPr>
            <a:xfrm>
              <a:off x="0" y="0"/>
              <a:ext cx="19202" cy="840"/>
            </a:xfrm>
            <a:prstGeom prst="rect">
              <a:avLst/>
            </a:prstGeom>
          </p:spPr>
        </p:pic>
        <p:sp>
          <p:nvSpPr>
            <p:cNvPr id="18" name="矩形 17"/>
            <p:cNvSpPr/>
            <p:nvPr userDrawn="1">
              <p:custDataLst>
                <p:tags r:id="rId16"/>
              </p:custDataLst>
            </p:nvPr>
          </p:nvSpPr>
          <p:spPr>
            <a:xfrm>
              <a:off x="216" y="148"/>
              <a:ext cx="1104" cy="444"/>
            </a:xfrm>
            <a:prstGeom prst="rect">
              <a:avLst/>
            </a:prstGeom>
            <a:gradFill>
              <a:gsLst>
                <a:gs pos="0">
                  <a:srgbClr val="41B8F0"/>
                </a:gs>
                <a:gs pos="100000">
                  <a:srgbClr val="41B6EC"/>
                </a:gs>
              </a:gsLst>
              <a:lin ang="0"/>
            </a:gra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2" name="图片 1" descr="logo-05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>
            <a:lum bright="100000"/>
          </a:blip>
          <a:stretch>
            <a:fillRect/>
          </a:stretch>
        </p:blipFill>
        <p:spPr>
          <a:xfrm>
            <a:off x="70485" y="133350"/>
            <a:ext cx="901700" cy="2374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200" b="1" u="none" strike="noStrike" kern="1200" cap="none" spc="200" normalizeH="0">
          <a:solidFill>
            <a:srgbClr val="41B6E7"/>
          </a:solidFill>
          <a:uFillTx/>
          <a:latin typeface="+mj-lt"/>
          <a:ea typeface="+mj-ea"/>
          <a:cs typeface="+mj-cs"/>
        </a:defRPr>
      </a:lvl1pPr>
    </p:titleStyle>
    <p:bodyStyle>
      <a:lvl1pPr marL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90204" pitchFamily="34" charset="0"/>
        <a:buNone/>
        <a:defRPr sz="20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45720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90204" pitchFamily="34" charset="0"/>
        <a:buNone/>
        <a:tabLst>
          <a:tab pos="1609725" algn="l"/>
        </a:tabLst>
        <a:defRPr sz="20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91440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90204" pitchFamily="34" charset="0"/>
        <a:buNone/>
        <a:defRPr sz="20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37160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90204" pitchFamily="34" charset="0"/>
        <a:buNone/>
        <a:defRPr sz="20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82880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anose="020B0604020202090204" pitchFamily="34" charset="0"/>
        <a:buNone/>
        <a:defRPr sz="20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32.xml"/><Relationship Id="rId2" Type="http://schemas.openxmlformats.org/officeDocument/2006/relationships/image" Target="../media/image6.png"/><Relationship Id="rId1" Type="http://schemas.openxmlformats.org/officeDocument/2006/relationships/tags" Target="../tags/tag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logo-0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lum bright="100000"/>
          </a:blip>
          <a:stretch>
            <a:fillRect/>
          </a:stretch>
        </p:blipFill>
        <p:spPr>
          <a:xfrm>
            <a:off x="114300" y="244475"/>
            <a:ext cx="1271270" cy="432435"/>
          </a:xfrm>
          <a:prstGeom prst="rect">
            <a:avLst/>
          </a:prstGeom>
        </p:spPr>
      </p:pic>
      <p:pic>
        <p:nvPicPr>
          <p:cNvPr id="6" name="图片 5" descr="图片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688830" y="6436360"/>
            <a:ext cx="2633345" cy="463550"/>
          </a:xfrm>
          <a:prstGeom prst="rect">
            <a:avLst/>
          </a:prstGeom>
        </p:spPr>
      </p:pic>
      <p:sp>
        <p:nvSpPr>
          <p:cNvPr id="9" name="標題 1"/>
          <p:cNvSpPr>
            <a:spLocks noGrp="1"/>
          </p:cNvSpPr>
          <p:nvPr>
            <p:ph type="ctrTitle"/>
          </p:nvPr>
        </p:nvSpPr>
        <p:spPr>
          <a:xfrm>
            <a:off x="822960" y="2200275"/>
            <a:ext cx="9617710" cy="2041525"/>
          </a:xfrm>
        </p:spPr>
        <p:txBody>
          <a:bodyPr/>
          <a:p>
            <a:pPr algn="l">
              <a:lnSpc>
                <a:spcPct val="80000"/>
              </a:lnSpc>
            </a:pPr>
            <a:endParaRPr lang="zh-CN" sz="3200" dirty="0">
              <a:sym typeface="+mn-ea"/>
            </a:endParaRPr>
          </a:p>
        </p:txBody>
      </p:sp>
      <p:sp>
        <p:nvSpPr>
          <p:cNvPr id="2" name="文本占位符 1"/>
          <p:cNvSpPr/>
          <p:nvPr>
            <p:ph type="body" idx="14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INDEX" val="20187308"/>
  <p:tag name="KSO_WM_TEMPLATE_CATEGORY" val="custom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commondata" val="eyJoZGlkIjoiZjVhNGJiMWVmZTg4ZjFhYWZhYWFiMzBkODkwYWRkZmUifQ=="/>
  <p:tag name="resource_record_key" val="{&quot;65&quot;:[20187308],&quot;8&quot;:[20468762]}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佈景主題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rgbClr val="C00000"/>
          </a:solidFill>
          <a:tailEnd type="arrow"/>
        </a:ln>
      </a:spPr>
      <a:bodyPr/>
      <a:lstStyle/>
      <a:style>
        <a:lnRef idx="2">
          <a:schemeClr val="accent1"/>
        </a:lnRef>
        <a:fillRef idx="0">
          <a:srgbClr val="FFFFFF"/>
        </a:fillRef>
        <a:effectRef idx="0">
          <a:srgbClr val="FFFFFF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寬螢幕</PresentationFormat>
  <Paragraphs>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20" baseType="lpstr">
      <vt:lpstr>Arial</vt:lpstr>
      <vt:lpstr>宋体</vt:lpstr>
      <vt:lpstr>Wingdings</vt:lpstr>
      <vt:lpstr>思源黑体 CN Normal</vt:lpstr>
      <vt:lpstr>汉仪中黑KW</vt:lpstr>
      <vt:lpstr>微软雅黑</vt:lpstr>
      <vt:lpstr>汉仪旗黑</vt:lpstr>
      <vt:lpstr>宋体</vt:lpstr>
      <vt:lpstr>Arial Unicode MS</vt:lpstr>
      <vt:lpstr>Calibri</vt:lpstr>
      <vt:lpstr>Helvetica Neue</vt:lpstr>
      <vt:lpstr>等线</vt:lpstr>
      <vt:lpstr>汉仪中等线KW</vt:lpstr>
      <vt:lpstr>PMingLiU</vt:lpstr>
      <vt:lpstr>宋体-繁</vt:lpstr>
      <vt:lpstr>汉仪书宋二KW</vt:lpstr>
      <vt:lpstr>微软雅黑</vt:lpstr>
      <vt:lpstr>1_Office 佈景主題​​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DSC carol</dc:creator>
  <cp:lastModifiedBy>WPS_1614735419</cp:lastModifiedBy>
  <cp:revision>501</cp:revision>
  <dcterms:created xsi:type="dcterms:W3CDTF">2025-08-15T07:58:20Z</dcterms:created>
  <dcterms:modified xsi:type="dcterms:W3CDTF">2025-08-15T07:58:20Z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3EBB64BB085045F68A12008BDA5D3BFA_13</vt:lpwstr>
  </property>
  <property fmtid="{D5CDD505-2E9C-101B-9397-08002B2CF9AE}" pid="3" name="KSOProductBuildVer">
    <vt:lpwstr>2052-7.2.2.8955</vt:lpwstr>
  </property>
</Properties>
</file>